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56" r:id="rId2"/>
    <p:sldId id="293" r:id="rId3"/>
    <p:sldId id="300" r:id="rId4"/>
    <p:sldId id="282" r:id="rId5"/>
    <p:sldId id="258" r:id="rId6"/>
    <p:sldId id="301" r:id="rId7"/>
    <p:sldId id="259" r:id="rId8"/>
    <p:sldId id="284" r:id="rId9"/>
    <p:sldId id="308" r:id="rId10"/>
    <p:sldId id="261" r:id="rId11"/>
    <p:sldId id="288" r:id="rId12"/>
    <p:sldId id="266" r:id="rId13"/>
    <p:sldId id="309" r:id="rId14"/>
    <p:sldId id="305" r:id="rId15"/>
    <p:sldId id="306" r:id="rId16"/>
    <p:sldId id="307" r:id="rId17"/>
    <p:sldId id="304" r:id="rId18"/>
    <p:sldId id="290" r:id="rId19"/>
    <p:sldId id="279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A3A"/>
    <a:srgbClr val="FFFFCC"/>
    <a:srgbClr val="43447D"/>
    <a:srgbClr val="008000"/>
    <a:srgbClr val="6D9B43"/>
    <a:srgbClr val="CC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 autoAdjust="0"/>
    <p:restoredTop sz="94660"/>
  </p:normalViewPr>
  <p:slideViewPr>
    <p:cSldViewPr>
      <p:cViewPr>
        <p:scale>
          <a:sx n="110" d="100"/>
          <a:sy n="110" d="100"/>
        </p:scale>
        <p:origin x="-56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DCA82-970E-4CB6-AC0F-3C3B5B535F9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8F55C5F1-85DF-4C7E-8EBD-7CB2CA1C8A40}">
      <dgm:prSet custT="1"/>
      <dgm:spPr>
        <a:solidFill>
          <a:srgbClr val="FF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/>
              <a:solidFill>
                <a:srgbClr val="863A3A"/>
              </a:solidFill>
              <a:effectLst/>
              <a:latin typeface="Times New Roman" pitchFamily="18" charset="0"/>
              <a:cs typeface="Arial" charset="0"/>
            </a:rPr>
            <a:t>Занятия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/>
              <a:solidFill>
                <a:srgbClr val="863A3A"/>
              </a:solidFill>
              <a:effectLst/>
              <a:latin typeface="Times New Roman" pitchFamily="18" charset="0"/>
              <a:cs typeface="Arial" charset="0"/>
            </a:rPr>
            <a:t>с детьми</a:t>
          </a:r>
        </a:p>
      </dgm:t>
    </dgm:pt>
    <dgm:pt modelId="{E4D8E1B3-7F1B-4151-8D93-B4B30BE5BD63}" type="parTrans" cxnId="{5281EB82-DD7A-42E5-A6F8-9D2A70E319FE}">
      <dgm:prSet/>
      <dgm:spPr/>
      <dgm:t>
        <a:bodyPr/>
        <a:lstStyle/>
        <a:p>
          <a:endParaRPr lang="ru-RU"/>
        </a:p>
      </dgm:t>
    </dgm:pt>
    <dgm:pt modelId="{1F9F7307-61C8-47F7-BC78-4A3572DE1183}" type="sibTrans" cxnId="{5281EB82-DD7A-42E5-A6F8-9D2A70E319FE}">
      <dgm:prSet/>
      <dgm:spPr/>
      <dgm:t>
        <a:bodyPr/>
        <a:lstStyle/>
        <a:p>
          <a:endParaRPr lang="ru-RU"/>
        </a:p>
      </dgm:t>
    </dgm:pt>
    <dgm:pt modelId="{B3B95B3F-21B7-400A-A052-16060432B8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подгруппповые</a:t>
          </a:r>
          <a:r>
            <a:rPr kumimoji="0" lang="ru-RU" alt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/  групповые</a:t>
          </a:r>
        </a:p>
      </dgm:t>
    </dgm:pt>
    <dgm:pt modelId="{FD537F31-E9CD-476D-878F-FC9B3D38CC51}" type="parTrans" cxnId="{A4155ADE-B235-465E-B4B4-EB2B0DCF654C}">
      <dgm:prSet/>
      <dgm:spPr/>
      <dgm:t>
        <a:bodyPr/>
        <a:lstStyle/>
        <a:p>
          <a:endParaRPr lang="ru-RU"/>
        </a:p>
      </dgm:t>
    </dgm:pt>
    <dgm:pt modelId="{5EEDA867-3155-45E7-9465-1E76E455EFEA}" type="sibTrans" cxnId="{A4155ADE-B235-465E-B4B4-EB2B0DCF654C}">
      <dgm:prSet/>
      <dgm:spPr/>
      <dgm:t>
        <a:bodyPr/>
        <a:lstStyle/>
        <a:p>
          <a:endParaRPr lang="ru-RU"/>
        </a:p>
      </dgm:t>
    </dgm:pt>
    <dgm:pt modelId="{F6642F11-A81B-4303-A73F-F4696E393A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индивидуальные</a:t>
          </a:r>
        </a:p>
      </dgm:t>
    </dgm:pt>
    <dgm:pt modelId="{05EF8FD7-AB1A-476B-B1A3-749F1A2DA64F}" type="parTrans" cxnId="{46CDA3F9-3D3C-45B2-875E-42E810DDB984}">
      <dgm:prSet/>
      <dgm:spPr/>
      <dgm:t>
        <a:bodyPr/>
        <a:lstStyle/>
        <a:p>
          <a:endParaRPr lang="ru-RU"/>
        </a:p>
      </dgm:t>
    </dgm:pt>
    <dgm:pt modelId="{0E532375-8AB1-476A-9E47-A2C5E8283221}" type="sibTrans" cxnId="{46CDA3F9-3D3C-45B2-875E-42E810DDB984}">
      <dgm:prSet/>
      <dgm:spPr/>
      <dgm:t>
        <a:bodyPr/>
        <a:lstStyle/>
        <a:p>
          <a:endParaRPr lang="ru-RU"/>
        </a:p>
      </dgm:t>
    </dgm:pt>
    <dgm:pt modelId="{19C0EE87-4A78-4283-9D27-BCB7F860BF3D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формирование лексико-грамматической стороны речи, связной речи</a:t>
          </a:r>
          <a:endParaRPr lang="ru-RU" b="1" i="1" dirty="0">
            <a:solidFill>
              <a:srgbClr val="002060"/>
            </a:solidFill>
          </a:endParaRPr>
        </a:p>
      </dgm:t>
    </dgm:pt>
    <dgm:pt modelId="{196AE569-9B3D-4BC2-8FCE-BA16C131A193}" type="parTrans" cxnId="{B08CC453-806E-467C-84BC-BA7FDFBD95C0}">
      <dgm:prSet/>
      <dgm:spPr/>
      <dgm:t>
        <a:bodyPr/>
        <a:lstStyle/>
        <a:p>
          <a:endParaRPr lang="ru-RU"/>
        </a:p>
      </dgm:t>
    </dgm:pt>
    <dgm:pt modelId="{55C55358-7613-4D6E-BCEE-2B6DE21FDD05}" type="sibTrans" cxnId="{B08CC453-806E-467C-84BC-BA7FDFBD95C0}">
      <dgm:prSet/>
      <dgm:spPr/>
      <dgm:t>
        <a:bodyPr/>
        <a:lstStyle/>
        <a:p>
          <a:endParaRPr lang="ru-RU"/>
        </a:p>
      </dgm:t>
    </dgm:pt>
    <dgm:pt modelId="{3D0BC339-D18D-4416-831C-53E44B9F3059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подготовка к обучению грамоте</a:t>
          </a:r>
          <a:endParaRPr lang="ru-RU" b="1" i="1" dirty="0">
            <a:solidFill>
              <a:srgbClr val="002060"/>
            </a:solidFill>
          </a:endParaRPr>
        </a:p>
      </dgm:t>
    </dgm:pt>
    <dgm:pt modelId="{7C49F1B7-E07E-4365-8CF3-3CDE4C8D29C2}" type="parTrans" cxnId="{A18E607D-57BE-45FB-91D5-50EFB6DCAB47}">
      <dgm:prSet/>
      <dgm:spPr/>
      <dgm:t>
        <a:bodyPr/>
        <a:lstStyle/>
        <a:p>
          <a:endParaRPr lang="ru-RU"/>
        </a:p>
      </dgm:t>
    </dgm:pt>
    <dgm:pt modelId="{DE36B304-2B61-4379-BC62-91BD9E33E62A}" type="sibTrans" cxnId="{A18E607D-57BE-45FB-91D5-50EFB6DCAB47}">
      <dgm:prSet/>
      <dgm:spPr/>
      <dgm:t>
        <a:bodyPr/>
        <a:lstStyle/>
        <a:p>
          <a:endParaRPr lang="ru-RU"/>
        </a:p>
      </dgm:t>
    </dgm:pt>
    <dgm:pt modelId="{31655F98-59DA-4481-8A65-15EF75BA8532}">
      <dgm:prSet custT="1"/>
      <dgm:spPr/>
      <dgm:t>
        <a:bodyPr/>
        <a:lstStyle/>
        <a:p>
          <a:r>
            <a:rPr lang="ru-RU" sz="1200" b="1" i="1" smtClean="0">
              <a:solidFill>
                <a:srgbClr val="002060"/>
              </a:solidFill>
            </a:rPr>
            <a:t>постановка звуков</a:t>
          </a:r>
          <a:endParaRPr lang="ru-RU" sz="1200" b="1" i="1" dirty="0">
            <a:solidFill>
              <a:srgbClr val="002060"/>
            </a:solidFill>
          </a:endParaRPr>
        </a:p>
      </dgm:t>
    </dgm:pt>
    <dgm:pt modelId="{359B7B9D-D1D9-42C2-B759-78C4226A3D6F}" type="parTrans" cxnId="{06453FE9-1900-4B28-9C64-EECF244A63B9}">
      <dgm:prSet/>
      <dgm:spPr/>
      <dgm:t>
        <a:bodyPr/>
        <a:lstStyle/>
        <a:p>
          <a:endParaRPr lang="ru-RU"/>
        </a:p>
      </dgm:t>
    </dgm:pt>
    <dgm:pt modelId="{3296D573-F4DE-419E-B0A3-2F0CBAAA33F2}" type="sibTrans" cxnId="{06453FE9-1900-4B28-9C64-EECF244A63B9}">
      <dgm:prSet/>
      <dgm:spPr/>
      <dgm:t>
        <a:bodyPr/>
        <a:lstStyle/>
        <a:p>
          <a:endParaRPr lang="ru-RU"/>
        </a:p>
      </dgm:t>
    </dgm:pt>
    <dgm:pt modelId="{2DB36F9A-3262-471D-A164-A975D03F4085}">
      <dgm:prSet custT="1"/>
      <dgm:spPr/>
      <dgm:t>
        <a:bodyPr/>
        <a:lstStyle/>
        <a:p>
          <a:r>
            <a:rPr lang="ru-RU" sz="1200" b="1" i="1" smtClean="0">
              <a:solidFill>
                <a:srgbClr val="002060"/>
              </a:solidFill>
            </a:rPr>
            <a:t>автоматизация звуков</a:t>
          </a:r>
        </a:p>
        <a:p>
          <a:endParaRPr lang="ru-RU" sz="1400" dirty="0"/>
        </a:p>
      </dgm:t>
    </dgm:pt>
    <dgm:pt modelId="{23E05913-1DDB-4074-A479-C9536F840527}" type="parTrans" cxnId="{F2B7DA2F-9AAC-41C4-B91C-3D29CFCC0E99}">
      <dgm:prSet/>
      <dgm:spPr/>
      <dgm:t>
        <a:bodyPr/>
        <a:lstStyle/>
        <a:p>
          <a:endParaRPr lang="ru-RU"/>
        </a:p>
      </dgm:t>
    </dgm:pt>
    <dgm:pt modelId="{56682561-5BEA-4EA1-9216-DA306C2ED334}" type="sibTrans" cxnId="{F2B7DA2F-9AAC-41C4-B91C-3D29CFCC0E99}">
      <dgm:prSet/>
      <dgm:spPr/>
      <dgm:t>
        <a:bodyPr/>
        <a:lstStyle/>
        <a:p>
          <a:endParaRPr lang="ru-RU"/>
        </a:p>
      </dgm:t>
    </dgm:pt>
    <dgm:pt modelId="{B3C07837-6588-493B-A20D-69D0E1D2A2C9}" type="asst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формирование правильного речевого дыхания</a:t>
          </a:r>
          <a:endParaRPr lang="ru-RU" dirty="0"/>
        </a:p>
      </dgm:t>
    </dgm:pt>
    <dgm:pt modelId="{D005E5E5-5D4E-4A13-8820-4A3715A712F7}" type="parTrans" cxnId="{C91349C3-4D3F-4116-87AB-852D07B57CBC}">
      <dgm:prSet/>
      <dgm:spPr/>
      <dgm:t>
        <a:bodyPr/>
        <a:lstStyle/>
        <a:p>
          <a:endParaRPr lang="ru-RU"/>
        </a:p>
      </dgm:t>
    </dgm:pt>
    <dgm:pt modelId="{8888A2F4-030C-4D17-9754-617F2574D969}" type="sibTrans" cxnId="{C91349C3-4D3F-4116-87AB-852D07B57CBC}">
      <dgm:prSet/>
      <dgm:spPr/>
      <dgm:t>
        <a:bodyPr/>
        <a:lstStyle/>
        <a:p>
          <a:endParaRPr lang="ru-RU"/>
        </a:p>
      </dgm:t>
    </dgm:pt>
    <dgm:pt modelId="{556634AE-0599-46A8-8D99-3263C302B21D}" type="asst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артикуляционная гимнастика</a:t>
          </a:r>
          <a:endParaRPr lang="ru-RU" b="1" i="1" dirty="0">
            <a:solidFill>
              <a:srgbClr val="002060"/>
            </a:solidFill>
          </a:endParaRPr>
        </a:p>
      </dgm:t>
    </dgm:pt>
    <dgm:pt modelId="{48C1C973-B83E-4784-8B64-BE048FA00745}" type="parTrans" cxnId="{EAE9D451-85AD-4D0A-8C26-F514A0114EDC}">
      <dgm:prSet/>
      <dgm:spPr/>
      <dgm:t>
        <a:bodyPr/>
        <a:lstStyle/>
        <a:p>
          <a:endParaRPr lang="ru-RU"/>
        </a:p>
      </dgm:t>
    </dgm:pt>
    <dgm:pt modelId="{FC49B826-F942-4A39-9CB9-DE3CD157E077}" type="sibTrans" cxnId="{EAE9D451-85AD-4D0A-8C26-F514A0114EDC}">
      <dgm:prSet/>
      <dgm:spPr/>
      <dgm:t>
        <a:bodyPr/>
        <a:lstStyle/>
        <a:p>
          <a:endParaRPr lang="ru-RU"/>
        </a:p>
      </dgm:t>
    </dgm:pt>
    <dgm:pt modelId="{67A3E2F2-26B6-4108-8F80-CF11DE29725F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развитие фонематического восприятия</a:t>
          </a:r>
          <a:endParaRPr lang="ru-RU" b="1" i="1" dirty="0">
            <a:solidFill>
              <a:srgbClr val="002060"/>
            </a:solidFill>
          </a:endParaRPr>
        </a:p>
      </dgm:t>
    </dgm:pt>
    <dgm:pt modelId="{EC7A2E00-D06D-4CE0-9AB5-64CFBC14E027}" type="parTrans" cxnId="{8D971896-ACE4-4E69-BEE4-18B88C5CAC5A}">
      <dgm:prSet/>
      <dgm:spPr/>
      <dgm:t>
        <a:bodyPr/>
        <a:lstStyle/>
        <a:p>
          <a:endParaRPr lang="ru-RU"/>
        </a:p>
      </dgm:t>
    </dgm:pt>
    <dgm:pt modelId="{FD81A49B-E144-43F4-B375-A9EFEDD15C0A}" type="sibTrans" cxnId="{8D971896-ACE4-4E69-BEE4-18B88C5CAC5A}">
      <dgm:prSet/>
      <dgm:spPr/>
      <dgm:t>
        <a:bodyPr/>
        <a:lstStyle/>
        <a:p>
          <a:endParaRPr lang="ru-RU"/>
        </a:p>
      </dgm:t>
    </dgm:pt>
    <dgm:pt modelId="{A1C14F87-AD14-4C86-80EA-1067FF90A2CD}" type="pres">
      <dgm:prSet presAssocID="{C41DCA82-970E-4CB6-AC0F-3C3B5B535F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6FB868-34BF-407A-9A88-C28312277515}" type="pres">
      <dgm:prSet presAssocID="{8F55C5F1-85DF-4C7E-8EBD-7CB2CA1C8A40}" presName="hierRoot1" presStyleCnt="0">
        <dgm:presLayoutVars>
          <dgm:hierBranch/>
        </dgm:presLayoutVars>
      </dgm:prSet>
      <dgm:spPr/>
    </dgm:pt>
    <dgm:pt modelId="{5CE573BA-19A0-4379-BFCB-B35D60E20BBC}" type="pres">
      <dgm:prSet presAssocID="{8F55C5F1-85DF-4C7E-8EBD-7CB2CA1C8A40}" presName="rootComposite1" presStyleCnt="0"/>
      <dgm:spPr/>
    </dgm:pt>
    <dgm:pt modelId="{04D93DF2-2D1B-4158-9E43-7FD3D599CDC5}" type="pres">
      <dgm:prSet presAssocID="{8F55C5F1-85DF-4C7E-8EBD-7CB2CA1C8A40}" presName="rootText1" presStyleLbl="node0" presStyleIdx="0" presStyleCnt="1" custScaleX="102781" custScaleY="12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0125C-6A09-4890-8F5E-06573968C3CF}" type="pres">
      <dgm:prSet presAssocID="{8F55C5F1-85DF-4C7E-8EBD-7CB2CA1C8A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011AD50-079E-4C23-8346-2C12507F1B0C}" type="pres">
      <dgm:prSet presAssocID="{8F55C5F1-85DF-4C7E-8EBD-7CB2CA1C8A40}" presName="hierChild2" presStyleCnt="0"/>
      <dgm:spPr/>
    </dgm:pt>
    <dgm:pt modelId="{9C8E66FE-BC68-4131-AAA8-570885B20951}" type="pres">
      <dgm:prSet presAssocID="{FD537F31-E9CD-476D-878F-FC9B3D38CC5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FDCCA1F-B7FA-419E-9802-A58F62C807C9}" type="pres">
      <dgm:prSet presAssocID="{B3B95B3F-21B7-400A-A052-16060432B87A}" presName="hierRoot2" presStyleCnt="0">
        <dgm:presLayoutVars>
          <dgm:hierBranch/>
        </dgm:presLayoutVars>
      </dgm:prSet>
      <dgm:spPr/>
    </dgm:pt>
    <dgm:pt modelId="{BF9FE8B3-DB1E-42DB-8013-8337BB302DA3}" type="pres">
      <dgm:prSet presAssocID="{B3B95B3F-21B7-400A-A052-16060432B87A}" presName="rootComposite" presStyleCnt="0"/>
      <dgm:spPr/>
    </dgm:pt>
    <dgm:pt modelId="{555289D3-07EF-43F8-A260-4ECE197FB223}" type="pres">
      <dgm:prSet presAssocID="{B3B95B3F-21B7-400A-A052-16060432B87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4B6F11-9DBD-4A84-A3A5-604D135037E4}" type="pres">
      <dgm:prSet presAssocID="{B3B95B3F-21B7-400A-A052-16060432B87A}" presName="rootConnector" presStyleLbl="node2" presStyleIdx="0" presStyleCnt="2"/>
      <dgm:spPr/>
      <dgm:t>
        <a:bodyPr/>
        <a:lstStyle/>
        <a:p>
          <a:endParaRPr lang="ru-RU"/>
        </a:p>
      </dgm:t>
    </dgm:pt>
    <dgm:pt modelId="{D3740115-7B56-49F7-979A-C6AB1B0EBE0D}" type="pres">
      <dgm:prSet presAssocID="{B3B95B3F-21B7-400A-A052-16060432B87A}" presName="hierChild4" presStyleCnt="0"/>
      <dgm:spPr/>
    </dgm:pt>
    <dgm:pt modelId="{5E31603A-1850-4929-97D1-D8AE8D11B30D}" type="pres">
      <dgm:prSet presAssocID="{196AE569-9B3D-4BC2-8FCE-BA16C131A193}" presName="Name35" presStyleLbl="parChTrans1D3" presStyleIdx="0" presStyleCnt="7"/>
      <dgm:spPr/>
      <dgm:t>
        <a:bodyPr/>
        <a:lstStyle/>
        <a:p>
          <a:endParaRPr lang="ru-RU"/>
        </a:p>
      </dgm:t>
    </dgm:pt>
    <dgm:pt modelId="{F058BD23-8E79-4C0D-89D7-99EC79E82A8A}" type="pres">
      <dgm:prSet presAssocID="{19C0EE87-4A78-4283-9D27-BCB7F860BF3D}" presName="hierRoot2" presStyleCnt="0">
        <dgm:presLayoutVars>
          <dgm:hierBranch val="init"/>
        </dgm:presLayoutVars>
      </dgm:prSet>
      <dgm:spPr/>
    </dgm:pt>
    <dgm:pt modelId="{EA019092-5E9D-44AA-8FD2-9C8E15C06560}" type="pres">
      <dgm:prSet presAssocID="{19C0EE87-4A78-4283-9D27-BCB7F860BF3D}" presName="rootComposite" presStyleCnt="0"/>
      <dgm:spPr/>
    </dgm:pt>
    <dgm:pt modelId="{9BA41F0C-0AD8-40AE-9911-B3C0B05DA8A2}" type="pres">
      <dgm:prSet presAssocID="{19C0EE87-4A78-4283-9D27-BCB7F860BF3D}" presName="rootText" presStyleLbl="node3" presStyleIdx="0" presStyleCnt="5" custLinFactNeighborX="3713" custLinFactNeighborY="-1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9BDBA-2848-40C6-A5A7-701BB43B1E7A}" type="pres">
      <dgm:prSet presAssocID="{19C0EE87-4A78-4283-9D27-BCB7F860BF3D}" presName="rootConnector" presStyleLbl="node3" presStyleIdx="0" presStyleCnt="5"/>
      <dgm:spPr/>
      <dgm:t>
        <a:bodyPr/>
        <a:lstStyle/>
        <a:p>
          <a:endParaRPr lang="ru-RU"/>
        </a:p>
      </dgm:t>
    </dgm:pt>
    <dgm:pt modelId="{AD717C51-AAD7-4A05-B594-B9AAE076DA22}" type="pres">
      <dgm:prSet presAssocID="{19C0EE87-4A78-4283-9D27-BCB7F860BF3D}" presName="hierChild4" presStyleCnt="0"/>
      <dgm:spPr/>
    </dgm:pt>
    <dgm:pt modelId="{AA9D98FD-8F81-461F-BBA0-F0B9BE1C6349}" type="pres">
      <dgm:prSet presAssocID="{19C0EE87-4A78-4283-9D27-BCB7F860BF3D}" presName="hierChild5" presStyleCnt="0"/>
      <dgm:spPr/>
    </dgm:pt>
    <dgm:pt modelId="{1B74081B-1309-4A3D-8335-E043765943A5}" type="pres">
      <dgm:prSet presAssocID="{7C49F1B7-E07E-4365-8CF3-3CDE4C8D29C2}" presName="Name35" presStyleLbl="parChTrans1D3" presStyleIdx="1" presStyleCnt="7"/>
      <dgm:spPr/>
      <dgm:t>
        <a:bodyPr/>
        <a:lstStyle/>
        <a:p>
          <a:endParaRPr lang="ru-RU"/>
        </a:p>
      </dgm:t>
    </dgm:pt>
    <dgm:pt modelId="{792221BF-33D0-457D-9DA9-4A1B31094587}" type="pres">
      <dgm:prSet presAssocID="{3D0BC339-D18D-4416-831C-53E44B9F3059}" presName="hierRoot2" presStyleCnt="0">
        <dgm:presLayoutVars>
          <dgm:hierBranch val="init"/>
        </dgm:presLayoutVars>
      </dgm:prSet>
      <dgm:spPr/>
    </dgm:pt>
    <dgm:pt modelId="{5A1ED0D4-9C91-4976-B21B-7EDB034B8A00}" type="pres">
      <dgm:prSet presAssocID="{3D0BC339-D18D-4416-831C-53E44B9F3059}" presName="rootComposite" presStyleCnt="0"/>
      <dgm:spPr/>
    </dgm:pt>
    <dgm:pt modelId="{7F756FDE-84BD-4469-8FF6-D4FEDB9422B4}" type="pres">
      <dgm:prSet presAssocID="{3D0BC339-D18D-4416-831C-53E44B9F3059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213BC-64D8-4366-804C-178D51B998BC}" type="pres">
      <dgm:prSet presAssocID="{3D0BC339-D18D-4416-831C-53E44B9F3059}" presName="rootConnector" presStyleLbl="node3" presStyleIdx="1" presStyleCnt="5"/>
      <dgm:spPr/>
      <dgm:t>
        <a:bodyPr/>
        <a:lstStyle/>
        <a:p>
          <a:endParaRPr lang="ru-RU"/>
        </a:p>
      </dgm:t>
    </dgm:pt>
    <dgm:pt modelId="{767DA9B2-92F7-4852-BF9B-E32D11D8483E}" type="pres">
      <dgm:prSet presAssocID="{3D0BC339-D18D-4416-831C-53E44B9F3059}" presName="hierChild4" presStyleCnt="0"/>
      <dgm:spPr/>
    </dgm:pt>
    <dgm:pt modelId="{69D2C3C6-4BCB-4431-A0C3-F2E18A979860}" type="pres">
      <dgm:prSet presAssocID="{3D0BC339-D18D-4416-831C-53E44B9F3059}" presName="hierChild5" presStyleCnt="0"/>
      <dgm:spPr/>
    </dgm:pt>
    <dgm:pt modelId="{845968F6-6721-46C3-AD3B-451BB835DFC1}" type="pres">
      <dgm:prSet presAssocID="{B3B95B3F-21B7-400A-A052-16060432B87A}" presName="hierChild5" presStyleCnt="0"/>
      <dgm:spPr/>
    </dgm:pt>
    <dgm:pt modelId="{F1EE7B8B-0754-47B7-B797-73A1A1557670}" type="pres">
      <dgm:prSet presAssocID="{05EF8FD7-AB1A-476B-B1A3-749F1A2DA64F}" presName="Name35" presStyleLbl="parChTrans1D2" presStyleIdx="1" presStyleCnt="2"/>
      <dgm:spPr/>
      <dgm:t>
        <a:bodyPr/>
        <a:lstStyle/>
        <a:p>
          <a:endParaRPr lang="ru-RU"/>
        </a:p>
      </dgm:t>
    </dgm:pt>
    <dgm:pt modelId="{1E3F689B-A417-4596-AEE7-6A3CAA9FCC9D}" type="pres">
      <dgm:prSet presAssocID="{F6642F11-A81B-4303-A73F-F4696E393A18}" presName="hierRoot2" presStyleCnt="0">
        <dgm:presLayoutVars>
          <dgm:hierBranch/>
        </dgm:presLayoutVars>
      </dgm:prSet>
      <dgm:spPr/>
    </dgm:pt>
    <dgm:pt modelId="{2628BC8F-8BE8-4D4D-8C0F-6B642BE09706}" type="pres">
      <dgm:prSet presAssocID="{F6642F11-A81B-4303-A73F-F4696E393A18}" presName="rootComposite" presStyleCnt="0"/>
      <dgm:spPr/>
    </dgm:pt>
    <dgm:pt modelId="{E1E074D6-C5D0-46C8-B354-95B186EBBEC3}" type="pres">
      <dgm:prSet presAssocID="{F6642F11-A81B-4303-A73F-F4696E393A1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B48B8-FDE1-4E07-AC52-39EF0D3469D1}" type="pres">
      <dgm:prSet presAssocID="{F6642F11-A81B-4303-A73F-F4696E393A18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1ED812-D56C-4535-B9F4-060AFC7F827F}" type="pres">
      <dgm:prSet presAssocID="{F6642F11-A81B-4303-A73F-F4696E393A18}" presName="hierChild4" presStyleCnt="0"/>
      <dgm:spPr/>
    </dgm:pt>
    <dgm:pt modelId="{05C606D3-B627-437E-92BB-0691EFAE9E90}" type="pres">
      <dgm:prSet presAssocID="{359B7B9D-D1D9-42C2-B759-78C4226A3D6F}" presName="Name35" presStyleLbl="parChTrans1D3" presStyleIdx="2" presStyleCnt="7"/>
      <dgm:spPr/>
      <dgm:t>
        <a:bodyPr/>
        <a:lstStyle/>
        <a:p>
          <a:endParaRPr lang="ru-RU"/>
        </a:p>
      </dgm:t>
    </dgm:pt>
    <dgm:pt modelId="{35D740F3-4335-45F9-92D5-10D0E9C1B3B5}" type="pres">
      <dgm:prSet presAssocID="{31655F98-59DA-4481-8A65-15EF75BA8532}" presName="hierRoot2" presStyleCnt="0">
        <dgm:presLayoutVars>
          <dgm:hierBranch val="init"/>
        </dgm:presLayoutVars>
      </dgm:prSet>
      <dgm:spPr/>
    </dgm:pt>
    <dgm:pt modelId="{53956EEE-4CE7-4030-BB01-AAC464F1DD79}" type="pres">
      <dgm:prSet presAssocID="{31655F98-59DA-4481-8A65-15EF75BA8532}" presName="rootComposite" presStyleCnt="0"/>
      <dgm:spPr/>
    </dgm:pt>
    <dgm:pt modelId="{0F0D8648-638B-4D2A-81E8-EB7374E36144}" type="pres">
      <dgm:prSet presAssocID="{31655F98-59DA-4481-8A65-15EF75BA853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BEC0B-E703-496A-99DB-CCCB7316784A}" type="pres">
      <dgm:prSet presAssocID="{31655F98-59DA-4481-8A65-15EF75BA8532}" presName="rootConnector" presStyleLbl="node3" presStyleIdx="2" presStyleCnt="5"/>
      <dgm:spPr/>
      <dgm:t>
        <a:bodyPr/>
        <a:lstStyle/>
        <a:p>
          <a:endParaRPr lang="ru-RU"/>
        </a:p>
      </dgm:t>
    </dgm:pt>
    <dgm:pt modelId="{75975E1F-B22D-4750-B47E-68B4FE0C643D}" type="pres">
      <dgm:prSet presAssocID="{31655F98-59DA-4481-8A65-15EF75BA8532}" presName="hierChild4" presStyleCnt="0"/>
      <dgm:spPr/>
    </dgm:pt>
    <dgm:pt modelId="{ECA44D35-F730-4BC9-9021-6F149704F76D}" type="pres">
      <dgm:prSet presAssocID="{31655F98-59DA-4481-8A65-15EF75BA8532}" presName="hierChild5" presStyleCnt="0"/>
      <dgm:spPr/>
    </dgm:pt>
    <dgm:pt modelId="{726960FF-AAE0-4CE4-8F72-AC9AD850531F}" type="pres">
      <dgm:prSet presAssocID="{23E05913-1DDB-4074-A479-C9536F840527}" presName="Name35" presStyleLbl="parChTrans1D3" presStyleIdx="3" presStyleCnt="7"/>
      <dgm:spPr/>
      <dgm:t>
        <a:bodyPr/>
        <a:lstStyle/>
        <a:p>
          <a:endParaRPr lang="ru-RU"/>
        </a:p>
      </dgm:t>
    </dgm:pt>
    <dgm:pt modelId="{0777ECAF-2A95-4085-9D40-8B79100E4179}" type="pres">
      <dgm:prSet presAssocID="{2DB36F9A-3262-471D-A164-A975D03F4085}" presName="hierRoot2" presStyleCnt="0">
        <dgm:presLayoutVars>
          <dgm:hierBranch val="init"/>
        </dgm:presLayoutVars>
      </dgm:prSet>
      <dgm:spPr/>
    </dgm:pt>
    <dgm:pt modelId="{B15423BB-A9ED-4B96-97DB-6F029CB2ECAD}" type="pres">
      <dgm:prSet presAssocID="{2DB36F9A-3262-471D-A164-A975D03F4085}" presName="rootComposite" presStyleCnt="0"/>
      <dgm:spPr/>
    </dgm:pt>
    <dgm:pt modelId="{04D2CEF8-E623-4EDB-962C-7DEF6EEB60F9}" type="pres">
      <dgm:prSet presAssocID="{2DB36F9A-3262-471D-A164-A975D03F4085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182D33-00BA-49AC-A562-FFBEC8A98813}" type="pres">
      <dgm:prSet presAssocID="{2DB36F9A-3262-471D-A164-A975D03F4085}" presName="rootConnector" presStyleLbl="node3" presStyleIdx="3" presStyleCnt="5"/>
      <dgm:spPr/>
      <dgm:t>
        <a:bodyPr/>
        <a:lstStyle/>
        <a:p>
          <a:endParaRPr lang="ru-RU"/>
        </a:p>
      </dgm:t>
    </dgm:pt>
    <dgm:pt modelId="{919F819F-CEA2-4A0D-8325-72C9945FE471}" type="pres">
      <dgm:prSet presAssocID="{2DB36F9A-3262-471D-A164-A975D03F4085}" presName="hierChild4" presStyleCnt="0"/>
      <dgm:spPr/>
    </dgm:pt>
    <dgm:pt modelId="{0564360D-9839-4D01-9450-8E677344A607}" type="pres">
      <dgm:prSet presAssocID="{2DB36F9A-3262-471D-A164-A975D03F4085}" presName="hierChild5" presStyleCnt="0"/>
      <dgm:spPr/>
    </dgm:pt>
    <dgm:pt modelId="{457BF2AA-646E-4EAD-A346-31B97C378FE9}" type="pres">
      <dgm:prSet presAssocID="{EC7A2E00-D06D-4CE0-9AB5-64CFBC14E027}" presName="Name35" presStyleLbl="parChTrans1D3" presStyleIdx="4" presStyleCnt="7"/>
      <dgm:spPr/>
    </dgm:pt>
    <dgm:pt modelId="{2F0FBD99-774F-4008-875D-A9412172D724}" type="pres">
      <dgm:prSet presAssocID="{67A3E2F2-26B6-4108-8F80-CF11DE29725F}" presName="hierRoot2" presStyleCnt="0">
        <dgm:presLayoutVars>
          <dgm:hierBranch val="init"/>
        </dgm:presLayoutVars>
      </dgm:prSet>
      <dgm:spPr/>
    </dgm:pt>
    <dgm:pt modelId="{FFB2BF25-3D53-49F2-816D-65D0303976D2}" type="pres">
      <dgm:prSet presAssocID="{67A3E2F2-26B6-4108-8F80-CF11DE29725F}" presName="rootComposite" presStyleCnt="0"/>
      <dgm:spPr/>
    </dgm:pt>
    <dgm:pt modelId="{BFCFABA8-62D1-4B15-8A57-37E98F84082F}" type="pres">
      <dgm:prSet presAssocID="{67A3E2F2-26B6-4108-8F80-CF11DE29725F}" presName="rootText" presStyleLbl="node3" presStyleIdx="4" presStyleCnt="5">
        <dgm:presLayoutVars>
          <dgm:chPref val="3"/>
        </dgm:presLayoutVars>
      </dgm:prSet>
      <dgm:spPr/>
    </dgm:pt>
    <dgm:pt modelId="{B905A2F1-381F-4108-92AF-69B41F00C173}" type="pres">
      <dgm:prSet presAssocID="{67A3E2F2-26B6-4108-8F80-CF11DE29725F}" presName="rootConnector" presStyleLbl="node3" presStyleIdx="4" presStyleCnt="5"/>
      <dgm:spPr/>
    </dgm:pt>
    <dgm:pt modelId="{CCA3E885-6B2D-4DF5-947A-DE9A04E3F23C}" type="pres">
      <dgm:prSet presAssocID="{67A3E2F2-26B6-4108-8F80-CF11DE29725F}" presName="hierChild4" presStyleCnt="0"/>
      <dgm:spPr/>
    </dgm:pt>
    <dgm:pt modelId="{40220C38-6498-44FD-88D9-5C9779CE36F4}" type="pres">
      <dgm:prSet presAssocID="{67A3E2F2-26B6-4108-8F80-CF11DE29725F}" presName="hierChild5" presStyleCnt="0"/>
      <dgm:spPr/>
    </dgm:pt>
    <dgm:pt modelId="{FC104654-545F-4AC6-AF92-527F052AD35D}" type="pres">
      <dgm:prSet presAssocID="{F6642F11-A81B-4303-A73F-F4696E393A18}" presName="hierChild5" presStyleCnt="0"/>
      <dgm:spPr/>
    </dgm:pt>
    <dgm:pt modelId="{F4899E26-F3F9-4EAD-B774-BCD72CC6DB9D}" type="pres">
      <dgm:prSet presAssocID="{D005E5E5-5D4E-4A13-8820-4A3715A712F7}" presName="Name111" presStyleLbl="parChTrans1D3" presStyleIdx="5" presStyleCnt="7"/>
      <dgm:spPr/>
      <dgm:t>
        <a:bodyPr/>
        <a:lstStyle/>
        <a:p>
          <a:endParaRPr lang="ru-RU"/>
        </a:p>
      </dgm:t>
    </dgm:pt>
    <dgm:pt modelId="{2C744BB7-B8ED-4B05-B23B-95A9DA8E0FB4}" type="pres">
      <dgm:prSet presAssocID="{B3C07837-6588-493B-A20D-69D0E1D2A2C9}" presName="hierRoot3" presStyleCnt="0">
        <dgm:presLayoutVars>
          <dgm:hierBranch val="init"/>
        </dgm:presLayoutVars>
      </dgm:prSet>
      <dgm:spPr/>
    </dgm:pt>
    <dgm:pt modelId="{D7595191-EC60-45B3-8E66-EADB257616F5}" type="pres">
      <dgm:prSet presAssocID="{B3C07837-6588-493B-A20D-69D0E1D2A2C9}" presName="rootComposite3" presStyleCnt="0"/>
      <dgm:spPr/>
    </dgm:pt>
    <dgm:pt modelId="{F7AD5330-6E8A-4E16-B5B5-828604CA1239}" type="pres">
      <dgm:prSet presAssocID="{B3C07837-6588-493B-A20D-69D0E1D2A2C9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67637-F9F5-45FC-9829-37B1C7626C7C}" type="pres">
      <dgm:prSet presAssocID="{B3C07837-6588-493B-A20D-69D0E1D2A2C9}" presName="rootConnector3" presStyleLbl="asst2" presStyleIdx="0" presStyleCnt="2"/>
      <dgm:spPr/>
      <dgm:t>
        <a:bodyPr/>
        <a:lstStyle/>
        <a:p>
          <a:endParaRPr lang="ru-RU"/>
        </a:p>
      </dgm:t>
    </dgm:pt>
    <dgm:pt modelId="{7A91140F-9E13-4125-B63D-8836B3455DE2}" type="pres">
      <dgm:prSet presAssocID="{B3C07837-6588-493B-A20D-69D0E1D2A2C9}" presName="hierChild6" presStyleCnt="0"/>
      <dgm:spPr/>
    </dgm:pt>
    <dgm:pt modelId="{09D113EB-0CBF-494F-A6C6-86D38A5F190F}" type="pres">
      <dgm:prSet presAssocID="{B3C07837-6588-493B-A20D-69D0E1D2A2C9}" presName="hierChild7" presStyleCnt="0"/>
      <dgm:spPr/>
    </dgm:pt>
    <dgm:pt modelId="{F940FB1D-2FC6-4D41-A4BC-1C6B889EC976}" type="pres">
      <dgm:prSet presAssocID="{48C1C973-B83E-4784-8B64-BE048FA00745}" presName="Name111" presStyleLbl="parChTrans1D3" presStyleIdx="6" presStyleCnt="7"/>
      <dgm:spPr/>
      <dgm:t>
        <a:bodyPr/>
        <a:lstStyle/>
        <a:p>
          <a:endParaRPr lang="ru-RU"/>
        </a:p>
      </dgm:t>
    </dgm:pt>
    <dgm:pt modelId="{FEA14802-F3C5-4350-8038-7B28FB63D7EF}" type="pres">
      <dgm:prSet presAssocID="{556634AE-0599-46A8-8D99-3263C302B21D}" presName="hierRoot3" presStyleCnt="0">
        <dgm:presLayoutVars>
          <dgm:hierBranch val="init"/>
        </dgm:presLayoutVars>
      </dgm:prSet>
      <dgm:spPr/>
    </dgm:pt>
    <dgm:pt modelId="{99B45C47-33D0-4ECA-9EAB-FE62055B0C1B}" type="pres">
      <dgm:prSet presAssocID="{556634AE-0599-46A8-8D99-3263C302B21D}" presName="rootComposite3" presStyleCnt="0"/>
      <dgm:spPr/>
    </dgm:pt>
    <dgm:pt modelId="{FA4CECD6-9349-412A-BE02-B61CBF2B0AC8}" type="pres">
      <dgm:prSet presAssocID="{556634AE-0599-46A8-8D99-3263C302B21D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34AF7-18F1-4D62-B40E-7A863E9D361C}" type="pres">
      <dgm:prSet presAssocID="{556634AE-0599-46A8-8D99-3263C302B21D}" presName="rootConnector3" presStyleLbl="asst2" presStyleIdx="1" presStyleCnt="2"/>
      <dgm:spPr/>
      <dgm:t>
        <a:bodyPr/>
        <a:lstStyle/>
        <a:p>
          <a:endParaRPr lang="ru-RU"/>
        </a:p>
      </dgm:t>
    </dgm:pt>
    <dgm:pt modelId="{FF44B7D5-B0A3-4445-8F52-67D931D3D7DA}" type="pres">
      <dgm:prSet presAssocID="{556634AE-0599-46A8-8D99-3263C302B21D}" presName="hierChild6" presStyleCnt="0"/>
      <dgm:spPr/>
    </dgm:pt>
    <dgm:pt modelId="{2CDD8000-742E-4C92-AAD4-7CEE0F37E97D}" type="pres">
      <dgm:prSet presAssocID="{556634AE-0599-46A8-8D99-3263C302B21D}" presName="hierChild7" presStyleCnt="0"/>
      <dgm:spPr/>
    </dgm:pt>
    <dgm:pt modelId="{C24E98CF-ABA9-4976-8E34-C21969CD1FAC}" type="pres">
      <dgm:prSet presAssocID="{8F55C5F1-85DF-4C7E-8EBD-7CB2CA1C8A40}" presName="hierChild3" presStyleCnt="0"/>
      <dgm:spPr/>
    </dgm:pt>
  </dgm:ptLst>
  <dgm:cxnLst>
    <dgm:cxn modelId="{E883F18A-E1DF-4CBF-8A46-47C926717BE1}" type="presOf" srcId="{05EF8FD7-AB1A-476B-B1A3-749F1A2DA64F}" destId="{F1EE7B8B-0754-47B7-B797-73A1A1557670}" srcOrd="0" destOrd="0" presId="urn:microsoft.com/office/officeart/2005/8/layout/orgChart1"/>
    <dgm:cxn modelId="{B08CC453-806E-467C-84BC-BA7FDFBD95C0}" srcId="{B3B95B3F-21B7-400A-A052-16060432B87A}" destId="{19C0EE87-4A78-4283-9D27-BCB7F860BF3D}" srcOrd="0" destOrd="0" parTransId="{196AE569-9B3D-4BC2-8FCE-BA16C131A193}" sibTransId="{55C55358-7613-4D6E-BCEE-2B6DE21FDD05}"/>
    <dgm:cxn modelId="{1DD152A9-68CA-4875-BF58-D412C0CF09D8}" type="presOf" srcId="{B3C07837-6588-493B-A20D-69D0E1D2A2C9}" destId="{F7AD5330-6E8A-4E16-B5B5-828604CA1239}" srcOrd="0" destOrd="0" presId="urn:microsoft.com/office/officeart/2005/8/layout/orgChart1"/>
    <dgm:cxn modelId="{E84A8CA5-3754-4262-BA40-393406DE4434}" type="presOf" srcId="{67A3E2F2-26B6-4108-8F80-CF11DE29725F}" destId="{B905A2F1-381F-4108-92AF-69B41F00C173}" srcOrd="1" destOrd="0" presId="urn:microsoft.com/office/officeart/2005/8/layout/orgChart1"/>
    <dgm:cxn modelId="{1171A5B1-2843-4923-87A8-80A0F02052B7}" type="presOf" srcId="{556634AE-0599-46A8-8D99-3263C302B21D}" destId="{89D34AF7-18F1-4D62-B40E-7A863E9D361C}" srcOrd="1" destOrd="0" presId="urn:microsoft.com/office/officeart/2005/8/layout/orgChart1"/>
    <dgm:cxn modelId="{CD860224-7AAE-4DE9-86BA-02FBA2BF1D89}" type="presOf" srcId="{67A3E2F2-26B6-4108-8F80-CF11DE29725F}" destId="{BFCFABA8-62D1-4B15-8A57-37E98F84082F}" srcOrd="0" destOrd="0" presId="urn:microsoft.com/office/officeart/2005/8/layout/orgChart1"/>
    <dgm:cxn modelId="{FD817139-3DEC-4506-87C3-2D6CB9EC45C0}" type="presOf" srcId="{556634AE-0599-46A8-8D99-3263C302B21D}" destId="{FA4CECD6-9349-412A-BE02-B61CBF2B0AC8}" srcOrd="0" destOrd="0" presId="urn:microsoft.com/office/officeart/2005/8/layout/orgChart1"/>
    <dgm:cxn modelId="{EB1985A9-CE36-4E60-BC19-76ECF36815D8}" type="presOf" srcId="{FD537F31-E9CD-476D-878F-FC9B3D38CC51}" destId="{9C8E66FE-BC68-4131-AAA8-570885B20951}" srcOrd="0" destOrd="0" presId="urn:microsoft.com/office/officeart/2005/8/layout/orgChart1"/>
    <dgm:cxn modelId="{03280BE8-553E-4615-86EE-2479B323B4F5}" type="presOf" srcId="{2DB36F9A-3262-471D-A164-A975D03F4085}" destId="{BC182D33-00BA-49AC-A562-FFBEC8A98813}" srcOrd="1" destOrd="0" presId="urn:microsoft.com/office/officeart/2005/8/layout/orgChart1"/>
    <dgm:cxn modelId="{3EA5B0A2-ADC3-4C0A-9411-2CCD5767724C}" type="presOf" srcId="{B3B95B3F-21B7-400A-A052-16060432B87A}" destId="{4D4B6F11-9DBD-4A84-A3A5-604D135037E4}" srcOrd="1" destOrd="0" presId="urn:microsoft.com/office/officeart/2005/8/layout/orgChart1"/>
    <dgm:cxn modelId="{37B8EA6F-3444-40CA-9F76-EA5085BDF0B5}" type="presOf" srcId="{359B7B9D-D1D9-42C2-B759-78C4226A3D6F}" destId="{05C606D3-B627-437E-92BB-0691EFAE9E90}" srcOrd="0" destOrd="0" presId="urn:microsoft.com/office/officeart/2005/8/layout/orgChart1"/>
    <dgm:cxn modelId="{DE875BF1-3E62-42C7-A2E5-5FF15D0C70C6}" type="presOf" srcId="{EC7A2E00-D06D-4CE0-9AB5-64CFBC14E027}" destId="{457BF2AA-646E-4EAD-A346-31B97C378FE9}" srcOrd="0" destOrd="0" presId="urn:microsoft.com/office/officeart/2005/8/layout/orgChart1"/>
    <dgm:cxn modelId="{369A91AD-E22E-4454-873D-95C8C9034033}" type="presOf" srcId="{19C0EE87-4A78-4283-9D27-BCB7F860BF3D}" destId="{2BB9BDBA-2848-40C6-A5A7-701BB43B1E7A}" srcOrd="1" destOrd="0" presId="urn:microsoft.com/office/officeart/2005/8/layout/orgChart1"/>
    <dgm:cxn modelId="{BDF93737-41D0-42B7-B63A-E6A827004A8A}" type="presOf" srcId="{B3C07837-6588-493B-A20D-69D0E1D2A2C9}" destId="{44E67637-F9F5-45FC-9829-37B1C7626C7C}" srcOrd="1" destOrd="0" presId="urn:microsoft.com/office/officeart/2005/8/layout/orgChart1"/>
    <dgm:cxn modelId="{8D971896-ACE4-4E69-BEE4-18B88C5CAC5A}" srcId="{F6642F11-A81B-4303-A73F-F4696E393A18}" destId="{67A3E2F2-26B6-4108-8F80-CF11DE29725F}" srcOrd="2" destOrd="0" parTransId="{EC7A2E00-D06D-4CE0-9AB5-64CFBC14E027}" sibTransId="{FD81A49B-E144-43F4-B375-A9EFEDD15C0A}"/>
    <dgm:cxn modelId="{5DAC914C-FC53-4433-BC82-6BD3D66DF020}" type="presOf" srcId="{19C0EE87-4A78-4283-9D27-BCB7F860BF3D}" destId="{9BA41F0C-0AD8-40AE-9911-B3C0B05DA8A2}" srcOrd="0" destOrd="0" presId="urn:microsoft.com/office/officeart/2005/8/layout/orgChart1"/>
    <dgm:cxn modelId="{601DDA4E-C2DC-424F-8CA1-0A67B076FF68}" type="presOf" srcId="{C41DCA82-970E-4CB6-AC0F-3C3B5B535F90}" destId="{A1C14F87-AD14-4C86-80EA-1067FF90A2CD}" srcOrd="0" destOrd="0" presId="urn:microsoft.com/office/officeart/2005/8/layout/orgChart1"/>
    <dgm:cxn modelId="{8C12C5B4-3F6D-4225-A2A0-F4C1A17A98E8}" type="presOf" srcId="{D005E5E5-5D4E-4A13-8820-4A3715A712F7}" destId="{F4899E26-F3F9-4EAD-B774-BCD72CC6DB9D}" srcOrd="0" destOrd="0" presId="urn:microsoft.com/office/officeart/2005/8/layout/orgChart1"/>
    <dgm:cxn modelId="{1384601B-CD0F-4FEE-A7AE-85251981EDC6}" type="presOf" srcId="{196AE569-9B3D-4BC2-8FCE-BA16C131A193}" destId="{5E31603A-1850-4929-97D1-D8AE8D11B30D}" srcOrd="0" destOrd="0" presId="urn:microsoft.com/office/officeart/2005/8/layout/orgChart1"/>
    <dgm:cxn modelId="{0472AE3D-9520-4C8D-B633-795C6C902045}" type="presOf" srcId="{2DB36F9A-3262-471D-A164-A975D03F4085}" destId="{04D2CEF8-E623-4EDB-962C-7DEF6EEB60F9}" srcOrd="0" destOrd="0" presId="urn:microsoft.com/office/officeart/2005/8/layout/orgChart1"/>
    <dgm:cxn modelId="{9CD3A7C1-53F6-4D39-925C-F3666CA7EA56}" type="presOf" srcId="{31655F98-59DA-4481-8A65-15EF75BA8532}" destId="{F8DBEC0B-E703-496A-99DB-CCCB7316784A}" srcOrd="1" destOrd="0" presId="urn:microsoft.com/office/officeart/2005/8/layout/orgChart1"/>
    <dgm:cxn modelId="{46CDA3F9-3D3C-45B2-875E-42E810DDB984}" srcId="{8F55C5F1-85DF-4C7E-8EBD-7CB2CA1C8A40}" destId="{F6642F11-A81B-4303-A73F-F4696E393A18}" srcOrd="1" destOrd="0" parTransId="{05EF8FD7-AB1A-476B-B1A3-749F1A2DA64F}" sibTransId="{0E532375-8AB1-476A-9E47-A2C5E8283221}"/>
    <dgm:cxn modelId="{429F33C1-2680-43CD-9369-730BC4B84B86}" type="presOf" srcId="{B3B95B3F-21B7-400A-A052-16060432B87A}" destId="{555289D3-07EF-43F8-A260-4ECE197FB223}" srcOrd="0" destOrd="0" presId="urn:microsoft.com/office/officeart/2005/8/layout/orgChart1"/>
    <dgm:cxn modelId="{F2B7DA2F-9AAC-41C4-B91C-3D29CFCC0E99}" srcId="{F6642F11-A81B-4303-A73F-F4696E393A18}" destId="{2DB36F9A-3262-471D-A164-A975D03F4085}" srcOrd="1" destOrd="0" parTransId="{23E05913-1DDB-4074-A479-C9536F840527}" sibTransId="{56682561-5BEA-4EA1-9216-DA306C2ED334}"/>
    <dgm:cxn modelId="{5281EB82-DD7A-42E5-A6F8-9D2A70E319FE}" srcId="{C41DCA82-970E-4CB6-AC0F-3C3B5B535F90}" destId="{8F55C5F1-85DF-4C7E-8EBD-7CB2CA1C8A40}" srcOrd="0" destOrd="0" parTransId="{E4D8E1B3-7F1B-4151-8D93-B4B30BE5BD63}" sibTransId="{1F9F7307-61C8-47F7-BC78-4A3572DE1183}"/>
    <dgm:cxn modelId="{6F21A009-018B-46FF-8214-AFAF0692D545}" type="presOf" srcId="{F6642F11-A81B-4303-A73F-F4696E393A18}" destId="{980B48B8-FDE1-4E07-AC52-39EF0D3469D1}" srcOrd="1" destOrd="0" presId="urn:microsoft.com/office/officeart/2005/8/layout/orgChart1"/>
    <dgm:cxn modelId="{A1067CA2-B6BD-495A-8489-48157D978CEF}" type="presOf" srcId="{23E05913-1DDB-4074-A479-C9536F840527}" destId="{726960FF-AAE0-4CE4-8F72-AC9AD850531F}" srcOrd="0" destOrd="0" presId="urn:microsoft.com/office/officeart/2005/8/layout/orgChart1"/>
    <dgm:cxn modelId="{847FD158-3589-4503-96CC-5F0D0CB18627}" type="presOf" srcId="{8F55C5F1-85DF-4C7E-8EBD-7CB2CA1C8A40}" destId="{EF10125C-6A09-4890-8F5E-06573968C3CF}" srcOrd="1" destOrd="0" presId="urn:microsoft.com/office/officeart/2005/8/layout/orgChart1"/>
    <dgm:cxn modelId="{A4155ADE-B235-465E-B4B4-EB2B0DCF654C}" srcId="{8F55C5F1-85DF-4C7E-8EBD-7CB2CA1C8A40}" destId="{B3B95B3F-21B7-400A-A052-16060432B87A}" srcOrd="0" destOrd="0" parTransId="{FD537F31-E9CD-476D-878F-FC9B3D38CC51}" sibTransId="{5EEDA867-3155-45E7-9465-1E76E455EFEA}"/>
    <dgm:cxn modelId="{6E1437F5-0AB9-4F26-A544-956959825D8A}" type="presOf" srcId="{3D0BC339-D18D-4416-831C-53E44B9F3059}" destId="{7F756FDE-84BD-4469-8FF6-D4FEDB9422B4}" srcOrd="0" destOrd="0" presId="urn:microsoft.com/office/officeart/2005/8/layout/orgChart1"/>
    <dgm:cxn modelId="{A750D9CF-8E33-47DD-BC81-550711091DDF}" type="presOf" srcId="{8F55C5F1-85DF-4C7E-8EBD-7CB2CA1C8A40}" destId="{04D93DF2-2D1B-4158-9E43-7FD3D599CDC5}" srcOrd="0" destOrd="0" presId="urn:microsoft.com/office/officeart/2005/8/layout/orgChart1"/>
    <dgm:cxn modelId="{0A8E23B0-B6B0-4008-BEF4-BBEE116EEB8D}" type="presOf" srcId="{7C49F1B7-E07E-4365-8CF3-3CDE4C8D29C2}" destId="{1B74081B-1309-4A3D-8335-E043765943A5}" srcOrd="0" destOrd="0" presId="urn:microsoft.com/office/officeart/2005/8/layout/orgChart1"/>
    <dgm:cxn modelId="{C91349C3-4D3F-4116-87AB-852D07B57CBC}" srcId="{F6642F11-A81B-4303-A73F-F4696E393A18}" destId="{B3C07837-6588-493B-A20D-69D0E1D2A2C9}" srcOrd="3" destOrd="0" parTransId="{D005E5E5-5D4E-4A13-8820-4A3715A712F7}" sibTransId="{8888A2F4-030C-4D17-9754-617F2574D969}"/>
    <dgm:cxn modelId="{EAE9D451-85AD-4D0A-8C26-F514A0114EDC}" srcId="{F6642F11-A81B-4303-A73F-F4696E393A18}" destId="{556634AE-0599-46A8-8D99-3263C302B21D}" srcOrd="4" destOrd="0" parTransId="{48C1C973-B83E-4784-8B64-BE048FA00745}" sibTransId="{FC49B826-F942-4A39-9CB9-DE3CD157E077}"/>
    <dgm:cxn modelId="{06453FE9-1900-4B28-9C64-EECF244A63B9}" srcId="{F6642F11-A81B-4303-A73F-F4696E393A18}" destId="{31655F98-59DA-4481-8A65-15EF75BA8532}" srcOrd="0" destOrd="0" parTransId="{359B7B9D-D1D9-42C2-B759-78C4226A3D6F}" sibTransId="{3296D573-F4DE-419E-B0A3-2F0CBAAA33F2}"/>
    <dgm:cxn modelId="{A18E607D-57BE-45FB-91D5-50EFB6DCAB47}" srcId="{B3B95B3F-21B7-400A-A052-16060432B87A}" destId="{3D0BC339-D18D-4416-831C-53E44B9F3059}" srcOrd="1" destOrd="0" parTransId="{7C49F1B7-E07E-4365-8CF3-3CDE4C8D29C2}" sibTransId="{DE36B304-2B61-4379-BC62-91BD9E33E62A}"/>
    <dgm:cxn modelId="{F7A946DC-394F-4BAA-A15D-65E209AB81E0}" type="presOf" srcId="{48C1C973-B83E-4784-8B64-BE048FA00745}" destId="{F940FB1D-2FC6-4D41-A4BC-1C6B889EC976}" srcOrd="0" destOrd="0" presId="urn:microsoft.com/office/officeart/2005/8/layout/orgChart1"/>
    <dgm:cxn modelId="{FEF03764-8EE8-4E7A-B994-307AA148947B}" type="presOf" srcId="{31655F98-59DA-4481-8A65-15EF75BA8532}" destId="{0F0D8648-638B-4D2A-81E8-EB7374E36144}" srcOrd="0" destOrd="0" presId="urn:microsoft.com/office/officeart/2005/8/layout/orgChart1"/>
    <dgm:cxn modelId="{980825B2-FB04-4AD1-8CCA-2D2824126ADA}" type="presOf" srcId="{F6642F11-A81B-4303-A73F-F4696E393A18}" destId="{E1E074D6-C5D0-46C8-B354-95B186EBBEC3}" srcOrd="0" destOrd="0" presId="urn:microsoft.com/office/officeart/2005/8/layout/orgChart1"/>
    <dgm:cxn modelId="{EC72A022-C64B-40B4-9BF5-7F75975A691E}" type="presOf" srcId="{3D0BC339-D18D-4416-831C-53E44B9F3059}" destId="{1ED213BC-64D8-4366-804C-178D51B998BC}" srcOrd="1" destOrd="0" presId="urn:microsoft.com/office/officeart/2005/8/layout/orgChart1"/>
    <dgm:cxn modelId="{CBEFB9DC-A142-46D8-B9B6-F1A50B434F40}" type="presParOf" srcId="{A1C14F87-AD14-4C86-80EA-1067FF90A2CD}" destId="{896FB868-34BF-407A-9A88-C28312277515}" srcOrd="0" destOrd="0" presId="urn:microsoft.com/office/officeart/2005/8/layout/orgChart1"/>
    <dgm:cxn modelId="{F214685F-45AA-4508-B10B-105F6F828131}" type="presParOf" srcId="{896FB868-34BF-407A-9A88-C28312277515}" destId="{5CE573BA-19A0-4379-BFCB-B35D60E20BBC}" srcOrd="0" destOrd="0" presId="urn:microsoft.com/office/officeart/2005/8/layout/orgChart1"/>
    <dgm:cxn modelId="{823FFC8F-1DA1-4116-A9BE-F96D90E5A97F}" type="presParOf" srcId="{5CE573BA-19A0-4379-BFCB-B35D60E20BBC}" destId="{04D93DF2-2D1B-4158-9E43-7FD3D599CDC5}" srcOrd="0" destOrd="0" presId="urn:microsoft.com/office/officeart/2005/8/layout/orgChart1"/>
    <dgm:cxn modelId="{CDB01C38-C0AD-4296-96AC-C8852B5BF6EF}" type="presParOf" srcId="{5CE573BA-19A0-4379-BFCB-B35D60E20BBC}" destId="{EF10125C-6A09-4890-8F5E-06573968C3CF}" srcOrd="1" destOrd="0" presId="urn:microsoft.com/office/officeart/2005/8/layout/orgChart1"/>
    <dgm:cxn modelId="{74BA8224-22E0-42F4-81CD-A3228EFC74F3}" type="presParOf" srcId="{896FB868-34BF-407A-9A88-C28312277515}" destId="{6011AD50-079E-4C23-8346-2C12507F1B0C}" srcOrd="1" destOrd="0" presId="urn:microsoft.com/office/officeart/2005/8/layout/orgChart1"/>
    <dgm:cxn modelId="{CEAAA6C9-D0A4-4730-A0F8-3AC96A185EA4}" type="presParOf" srcId="{6011AD50-079E-4C23-8346-2C12507F1B0C}" destId="{9C8E66FE-BC68-4131-AAA8-570885B20951}" srcOrd="0" destOrd="0" presId="urn:microsoft.com/office/officeart/2005/8/layout/orgChart1"/>
    <dgm:cxn modelId="{C3E383F9-A669-4A84-8C72-600D83A13F84}" type="presParOf" srcId="{6011AD50-079E-4C23-8346-2C12507F1B0C}" destId="{3FDCCA1F-B7FA-419E-9802-A58F62C807C9}" srcOrd="1" destOrd="0" presId="urn:microsoft.com/office/officeart/2005/8/layout/orgChart1"/>
    <dgm:cxn modelId="{48EEDDB4-C799-4AB2-B7BE-31193F9EDA59}" type="presParOf" srcId="{3FDCCA1F-B7FA-419E-9802-A58F62C807C9}" destId="{BF9FE8B3-DB1E-42DB-8013-8337BB302DA3}" srcOrd="0" destOrd="0" presId="urn:microsoft.com/office/officeart/2005/8/layout/orgChart1"/>
    <dgm:cxn modelId="{2514DF70-67D1-4E78-AA8F-F95CE123550B}" type="presParOf" srcId="{BF9FE8B3-DB1E-42DB-8013-8337BB302DA3}" destId="{555289D3-07EF-43F8-A260-4ECE197FB223}" srcOrd="0" destOrd="0" presId="urn:microsoft.com/office/officeart/2005/8/layout/orgChart1"/>
    <dgm:cxn modelId="{3E5BC204-A5EA-4036-8BAB-106C7A93FA9C}" type="presParOf" srcId="{BF9FE8B3-DB1E-42DB-8013-8337BB302DA3}" destId="{4D4B6F11-9DBD-4A84-A3A5-604D135037E4}" srcOrd="1" destOrd="0" presId="urn:microsoft.com/office/officeart/2005/8/layout/orgChart1"/>
    <dgm:cxn modelId="{5AD6358B-091A-49B4-8550-B3CEABEE843D}" type="presParOf" srcId="{3FDCCA1F-B7FA-419E-9802-A58F62C807C9}" destId="{D3740115-7B56-49F7-979A-C6AB1B0EBE0D}" srcOrd="1" destOrd="0" presId="urn:microsoft.com/office/officeart/2005/8/layout/orgChart1"/>
    <dgm:cxn modelId="{8B1FDC6E-F4AA-4375-BEC6-89BE2BFAC7B5}" type="presParOf" srcId="{D3740115-7B56-49F7-979A-C6AB1B0EBE0D}" destId="{5E31603A-1850-4929-97D1-D8AE8D11B30D}" srcOrd="0" destOrd="0" presId="urn:microsoft.com/office/officeart/2005/8/layout/orgChart1"/>
    <dgm:cxn modelId="{8C917D9F-630A-4FF3-9FDD-2D2FD031C588}" type="presParOf" srcId="{D3740115-7B56-49F7-979A-C6AB1B0EBE0D}" destId="{F058BD23-8E79-4C0D-89D7-99EC79E82A8A}" srcOrd="1" destOrd="0" presId="urn:microsoft.com/office/officeart/2005/8/layout/orgChart1"/>
    <dgm:cxn modelId="{96FF938C-E124-41CE-BC7A-DB004A47880B}" type="presParOf" srcId="{F058BD23-8E79-4C0D-89D7-99EC79E82A8A}" destId="{EA019092-5E9D-44AA-8FD2-9C8E15C06560}" srcOrd="0" destOrd="0" presId="urn:microsoft.com/office/officeart/2005/8/layout/orgChart1"/>
    <dgm:cxn modelId="{A82CBCE1-9EBA-4715-B7A0-EB6A88B441A7}" type="presParOf" srcId="{EA019092-5E9D-44AA-8FD2-9C8E15C06560}" destId="{9BA41F0C-0AD8-40AE-9911-B3C0B05DA8A2}" srcOrd="0" destOrd="0" presId="urn:microsoft.com/office/officeart/2005/8/layout/orgChart1"/>
    <dgm:cxn modelId="{00B2A615-2368-4501-A41A-06EEADCFE3D0}" type="presParOf" srcId="{EA019092-5E9D-44AA-8FD2-9C8E15C06560}" destId="{2BB9BDBA-2848-40C6-A5A7-701BB43B1E7A}" srcOrd="1" destOrd="0" presId="urn:microsoft.com/office/officeart/2005/8/layout/orgChart1"/>
    <dgm:cxn modelId="{FCF355D9-D3CC-40D5-9689-95BC81AC4C41}" type="presParOf" srcId="{F058BD23-8E79-4C0D-89D7-99EC79E82A8A}" destId="{AD717C51-AAD7-4A05-B594-B9AAE076DA22}" srcOrd="1" destOrd="0" presId="urn:microsoft.com/office/officeart/2005/8/layout/orgChart1"/>
    <dgm:cxn modelId="{B3736DF8-B32D-4519-8EF7-78E0E8678605}" type="presParOf" srcId="{F058BD23-8E79-4C0D-89D7-99EC79E82A8A}" destId="{AA9D98FD-8F81-461F-BBA0-F0B9BE1C6349}" srcOrd="2" destOrd="0" presId="urn:microsoft.com/office/officeart/2005/8/layout/orgChart1"/>
    <dgm:cxn modelId="{A1606637-E80F-44BD-8DAB-91DE20AC692D}" type="presParOf" srcId="{D3740115-7B56-49F7-979A-C6AB1B0EBE0D}" destId="{1B74081B-1309-4A3D-8335-E043765943A5}" srcOrd="2" destOrd="0" presId="urn:microsoft.com/office/officeart/2005/8/layout/orgChart1"/>
    <dgm:cxn modelId="{8DF2B18C-411E-4261-ACF4-1BC0793BDF6A}" type="presParOf" srcId="{D3740115-7B56-49F7-979A-C6AB1B0EBE0D}" destId="{792221BF-33D0-457D-9DA9-4A1B31094587}" srcOrd="3" destOrd="0" presId="urn:microsoft.com/office/officeart/2005/8/layout/orgChart1"/>
    <dgm:cxn modelId="{47821E7A-7A55-4615-843E-C178EF7FA66B}" type="presParOf" srcId="{792221BF-33D0-457D-9DA9-4A1B31094587}" destId="{5A1ED0D4-9C91-4976-B21B-7EDB034B8A00}" srcOrd="0" destOrd="0" presId="urn:microsoft.com/office/officeart/2005/8/layout/orgChart1"/>
    <dgm:cxn modelId="{2B8EF9B9-9A5B-4A57-A8EF-A260CAF21008}" type="presParOf" srcId="{5A1ED0D4-9C91-4976-B21B-7EDB034B8A00}" destId="{7F756FDE-84BD-4469-8FF6-D4FEDB9422B4}" srcOrd="0" destOrd="0" presId="urn:microsoft.com/office/officeart/2005/8/layout/orgChart1"/>
    <dgm:cxn modelId="{1D3F95B2-90D7-4B8F-89BA-D70BCFF485D2}" type="presParOf" srcId="{5A1ED0D4-9C91-4976-B21B-7EDB034B8A00}" destId="{1ED213BC-64D8-4366-804C-178D51B998BC}" srcOrd="1" destOrd="0" presId="urn:microsoft.com/office/officeart/2005/8/layout/orgChart1"/>
    <dgm:cxn modelId="{5A922A51-CC6D-4D2E-8950-54D71B734906}" type="presParOf" srcId="{792221BF-33D0-457D-9DA9-4A1B31094587}" destId="{767DA9B2-92F7-4852-BF9B-E32D11D8483E}" srcOrd="1" destOrd="0" presId="urn:microsoft.com/office/officeart/2005/8/layout/orgChart1"/>
    <dgm:cxn modelId="{4BCEE08E-1789-4B74-8791-54F0EC01845F}" type="presParOf" srcId="{792221BF-33D0-457D-9DA9-4A1B31094587}" destId="{69D2C3C6-4BCB-4431-A0C3-F2E18A979860}" srcOrd="2" destOrd="0" presId="urn:microsoft.com/office/officeart/2005/8/layout/orgChart1"/>
    <dgm:cxn modelId="{67A0D753-B2F5-4FDB-B15E-D5975D5FE59B}" type="presParOf" srcId="{3FDCCA1F-B7FA-419E-9802-A58F62C807C9}" destId="{845968F6-6721-46C3-AD3B-451BB835DFC1}" srcOrd="2" destOrd="0" presId="urn:microsoft.com/office/officeart/2005/8/layout/orgChart1"/>
    <dgm:cxn modelId="{C398EB16-CD88-43E2-B53A-8DAE8AC44348}" type="presParOf" srcId="{6011AD50-079E-4C23-8346-2C12507F1B0C}" destId="{F1EE7B8B-0754-47B7-B797-73A1A1557670}" srcOrd="2" destOrd="0" presId="urn:microsoft.com/office/officeart/2005/8/layout/orgChart1"/>
    <dgm:cxn modelId="{C234D9BC-2087-41E2-9D6E-B374BA7AD9C5}" type="presParOf" srcId="{6011AD50-079E-4C23-8346-2C12507F1B0C}" destId="{1E3F689B-A417-4596-AEE7-6A3CAA9FCC9D}" srcOrd="3" destOrd="0" presId="urn:microsoft.com/office/officeart/2005/8/layout/orgChart1"/>
    <dgm:cxn modelId="{422729E1-DB12-41A1-9903-F3BD34712736}" type="presParOf" srcId="{1E3F689B-A417-4596-AEE7-6A3CAA9FCC9D}" destId="{2628BC8F-8BE8-4D4D-8C0F-6B642BE09706}" srcOrd="0" destOrd="0" presId="urn:microsoft.com/office/officeart/2005/8/layout/orgChart1"/>
    <dgm:cxn modelId="{33B34F5D-CEAD-45AE-8AB3-1705F7FD52E8}" type="presParOf" srcId="{2628BC8F-8BE8-4D4D-8C0F-6B642BE09706}" destId="{E1E074D6-C5D0-46C8-B354-95B186EBBEC3}" srcOrd="0" destOrd="0" presId="urn:microsoft.com/office/officeart/2005/8/layout/orgChart1"/>
    <dgm:cxn modelId="{78A11E95-7CC2-4197-801B-94E752632D6D}" type="presParOf" srcId="{2628BC8F-8BE8-4D4D-8C0F-6B642BE09706}" destId="{980B48B8-FDE1-4E07-AC52-39EF0D3469D1}" srcOrd="1" destOrd="0" presId="urn:microsoft.com/office/officeart/2005/8/layout/orgChart1"/>
    <dgm:cxn modelId="{EF81C33E-25B2-40A5-A6C0-C659CE83BFB9}" type="presParOf" srcId="{1E3F689B-A417-4596-AEE7-6A3CAA9FCC9D}" destId="{361ED812-D56C-4535-B9F4-060AFC7F827F}" srcOrd="1" destOrd="0" presId="urn:microsoft.com/office/officeart/2005/8/layout/orgChart1"/>
    <dgm:cxn modelId="{6CCA4CE7-8997-4014-B8FA-73D9721694A3}" type="presParOf" srcId="{361ED812-D56C-4535-B9F4-060AFC7F827F}" destId="{05C606D3-B627-437E-92BB-0691EFAE9E90}" srcOrd="0" destOrd="0" presId="urn:microsoft.com/office/officeart/2005/8/layout/orgChart1"/>
    <dgm:cxn modelId="{B0C39FFE-530F-4509-B820-15AD954502C2}" type="presParOf" srcId="{361ED812-D56C-4535-B9F4-060AFC7F827F}" destId="{35D740F3-4335-45F9-92D5-10D0E9C1B3B5}" srcOrd="1" destOrd="0" presId="urn:microsoft.com/office/officeart/2005/8/layout/orgChart1"/>
    <dgm:cxn modelId="{191BF8A9-8C17-4250-B4E7-FF4FB970A8FA}" type="presParOf" srcId="{35D740F3-4335-45F9-92D5-10D0E9C1B3B5}" destId="{53956EEE-4CE7-4030-BB01-AAC464F1DD79}" srcOrd="0" destOrd="0" presId="urn:microsoft.com/office/officeart/2005/8/layout/orgChart1"/>
    <dgm:cxn modelId="{736394C1-B635-4D99-B529-AB6D640B57BE}" type="presParOf" srcId="{53956EEE-4CE7-4030-BB01-AAC464F1DD79}" destId="{0F0D8648-638B-4D2A-81E8-EB7374E36144}" srcOrd="0" destOrd="0" presId="urn:microsoft.com/office/officeart/2005/8/layout/orgChart1"/>
    <dgm:cxn modelId="{F8393259-7509-4C5E-AD07-B33B65315748}" type="presParOf" srcId="{53956EEE-4CE7-4030-BB01-AAC464F1DD79}" destId="{F8DBEC0B-E703-496A-99DB-CCCB7316784A}" srcOrd="1" destOrd="0" presId="urn:microsoft.com/office/officeart/2005/8/layout/orgChart1"/>
    <dgm:cxn modelId="{5B6C3D51-E0CE-4054-A869-2814B9913FEA}" type="presParOf" srcId="{35D740F3-4335-45F9-92D5-10D0E9C1B3B5}" destId="{75975E1F-B22D-4750-B47E-68B4FE0C643D}" srcOrd="1" destOrd="0" presId="urn:microsoft.com/office/officeart/2005/8/layout/orgChart1"/>
    <dgm:cxn modelId="{77F9AF9A-18CA-4149-A739-AC5C4D0A74A6}" type="presParOf" srcId="{35D740F3-4335-45F9-92D5-10D0E9C1B3B5}" destId="{ECA44D35-F730-4BC9-9021-6F149704F76D}" srcOrd="2" destOrd="0" presId="urn:microsoft.com/office/officeart/2005/8/layout/orgChart1"/>
    <dgm:cxn modelId="{DCC1D9A0-EBFB-4201-AB7F-9DEB52D681C7}" type="presParOf" srcId="{361ED812-D56C-4535-B9F4-060AFC7F827F}" destId="{726960FF-AAE0-4CE4-8F72-AC9AD850531F}" srcOrd="2" destOrd="0" presId="urn:microsoft.com/office/officeart/2005/8/layout/orgChart1"/>
    <dgm:cxn modelId="{26A4B119-C5B6-49BC-8C01-DB61B44BD8D6}" type="presParOf" srcId="{361ED812-D56C-4535-B9F4-060AFC7F827F}" destId="{0777ECAF-2A95-4085-9D40-8B79100E4179}" srcOrd="3" destOrd="0" presId="urn:microsoft.com/office/officeart/2005/8/layout/orgChart1"/>
    <dgm:cxn modelId="{62F5E1A7-81BF-4138-A41B-AF6141DF0DEB}" type="presParOf" srcId="{0777ECAF-2A95-4085-9D40-8B79100E4179}" destId="{B15423BB-A9ED-4B96-97DB-6F029CB2ECAD}" srcOrd="0" destOrd="0" presId="urn:microsoft.com/office/officeart/2005/8/layout/orgChart1"/>
    <dgm:cxn modelId="{DC05310D-0272-4445-B67C-D497C2AB164B}" type="presParOf" srcId="{B15423BB-A9ED-4B96-97DB-6F029CB2ECAD}" destId="{04D2CEF8-E623-4EDB-962C-7DEF6EEB60F9}" srcOrd="0" destOrd="0" presId="urn:microsoft.com/office/officeart/2005/8/layout/orgChart1"/>
    <dgm:cxn modelId="{E1AE4364-CC68-437C-BF66-0FF9BE4E9A6B}" type="presParOf" srcId="{B15423BB-A9ED-4B96-97DB-6F029CB2ECAD}" destId="{BC182D33-00BA-49AC-A562-FFBEC8A98813}" srcOrd="1" destOrd="0" presId="urn:microsoft.com/office/officeart/2005/8/layout/orgChart1"/>
    <dgm:cxn modelId="{EA35E3D3-F94F-4D94-8060-52241759D6CC}" type="presParOf" srcId="{0777ECAF-2A95-4085-9D40-8B79100E4179}" destId="{919F819F-CEA2-4A0D-8325-72C9945FE471}" srcOrd="1" destOrd="0" presId="urn:microsoft.com/office/officeart/2005/8/layout/orgChart1"/>
    <dgm:cxn modelId="{1AC30CED-6510-4190-BE67-323B6787AF69}" type="presParOf" srcId="{0777ECAF-2A95-4085-9D40-8B79100E4179}" destId="{0564360D-9839-4D01-9450-8E677344A607}" srcOrd="2" destOrd="0" presId="urn:microsoft.com/office/officeart/2005/8/layout/orgChart1"/>
    <dgm:cxn modelId="{492B3858-4E4F-4FC6-968F-4C7A54C9BBFE}" type="presParOf" srcId="{361ED812-D56C-4535-B9F4-060AFC7F827F}" destId="{457BF2AA-646E-4EAD-A346-31B97C378FE9}" srcOrd="4" destOrd="0" presId="urn:microsoft.com/office/officeart/2005/8/layout/orgChart1"/>
    <dgm:cxn modelId="{57EEC103-15E9-4277-B91E-4FB7BE67A3D8}" type="presParOf" srcId="{361ED812-D56C-4535-B9F4-060AFC7F827F}" destId="{2F0FBD99-774F-4008-875D-A9412172D724}" srcOrd="5" destOrd="0" presId="urn:microsoft.com/office/officeart/2005/8/layout/orgChart1"/>
    <dgm:cxn modelId="{BDDC9211-D048-4F30-850D-63F64889B774}" type="presParOf" srcId="{2F0FBD99-774F-4008-875D-A9412172D724}" destId="{FFB2BF25-3D53-49F2-816D-65D0303976D2}" srcOrd="0" destOrd="0" presId="urn:microsoft.com/office/officeart/2005/8/layout/orgChart1"/>
    <dgm:cxn modelId="{9D49C978-B094-4936-B9BE-6BAFA001C45B}" type="presParOf" srcId="{FFB2BF25-3D53-49F2-816D-65D0303976D2}" destId="{BFCFABA8-62D1-4B15-8A57-37E98F84082F}" srcOrd="0" destOrd="0" presId="urn:microsoft.com/office/officeart/2005/8/layout/orgChart1"/>
    <dgm:cxn modelId="{6C7EDDFC-FE26-4960-9910-E95FEC0C479B}" type="presParOf" srcId="{FFB2BF25-3D53-49F2-816D-65D0303976D2}" destId="{B905A2F1-381F-4108-92AF-69B41F00C173}" srcOrd="1" destOrd="0" presId="urn:microsoft.com/office/officeart/2005/8/layout/orgChart1"/>
    <dgm:cxn modelId="{F9A6731D-1156-4C86-B67C-5C6F6E1A2F86}" type="presParOf" srcId="{2F0FBD99-774F-4008-875D-A9412172D724}" destId="{CCA3E885-6B2D-4DF5-947A-DE9A04E3F23C}" srcOrd="1" destOrd="0" presId="urn:microsoft.com/office/officeart/2005/8/layout/orgChart1"/>
    <dgm:cxn modelId="{02FB376B-A089-4EAA-8E76-E6E4B8EFBD25}" type="presParOf" srcId="{2F0FBD99-774F-4008-875D-A9412172D724}" destId="{40220C38-6498-44FD-88D9-5C9779CE36F4}" srcOrd="2" destOrd="0" presId="urn:microsoft.com/office/officeart/2005/8/layout/orgChart1"/>
    <dgm:cxn modelId="{CBCE605C-31A6-4C7B-A0B3-8A56B56F7173}" type="presParOf" srcId="{1E3F689B-A417-4596-AEE7-6A3CAA9FCC9D}" destId="{FC104654-545F-4AC6-AF92-527F052AD35D}" srcOrd="2" destOrd="0" presId="urn:microsoft.com/office/officeart/2005/8/layout/orgChart1"/>
    <dgm:cxn modelId="{EB1AC64C-5D4B-450D-A34D-50372903DA2E}" type="presParOf" srcId="{FC104654-545F-4AC6-AF92-527F052AD35D}" destId="{F4899E26-F3F9-4EAD-B774-BCD72CC6DB9D}" srcOrd="0" destOrd="0" presId="urn:microsoft.com/office/officeart/2005/8/layout/orgChart1"/>
    <dgm:cxn modelId="{A4CB0704-EE44-4188-AD26-0D6F09312059}" type="presParOf" srcId="{FC104654-545F-4AC6-AF92-527F052AD35D}" destId="{2C744BB7-B8ED-4B05-B23B-95A9DA8E0FB4}" srcOrd="1" destOrd="0" presId="urn:microsoft.com/office/officeart/2005/8/layout/orgChart1"/>
    <dgm:cxn modelId="{A4790E6B-0E06-4C65-8A61-667DAD7D26BC}" type="presParOf" srcId="{2C744BB7-B8ED-4B05-B23B-95A9DA8E0FB4}" destId="{D7595191-EC60-45B3-8E66-EADB257616F5}" srcOrd="0" destOrd="0" presId="urn:microsoft.com/office/officeart/2005/8/layout/orgChart1"/>
    <dgm:cxn modelId="{158FCACB-CE08-4599-9218-42F5DEDB2295}" type="presParOf" srcId="{D7595191-EC60-45B3-8E66-EADB257616F5}" destId="{F7AD5330-6E8A-4E16-B5B5-828604CA1239}" srcOrd="0" destOrd="0" presId="urn:microsoft.com/office/officeart/2005/8/layout/orgChart1"/>
    <dgm:cxn modelId="{A087722A-A4DF-4A07-888E-96A679AE90F9}" type="presParOf" srcId="{D7595191-EC60-45B3-8E66-EADB257616F5}" destId="{44E67637-F9F5-45FC-9829-37B1C7626C7C}" srcOrd="1" destOrd="0" presId="urn:microsoft.com/office/officeart/2005/8/layout/orgChart1"/>
    <dgm:cxn modelId="{88ED4A60-A6E9-4332-9D5F-34A4082F3D7F}" type="presParOf" srcId="{2C744BB7-B8ED-4B05-B23B-95A9DA8E0FB4}" destId="{7A91140F-9E13-4125-B63D-8836B3455DE2}" srcOrd="1" destOrd="0" presId="urn:microsoft.com/office/officeart/2005/8/layout/orgChart1"/>
    <dgm:cxn modelId="{FD541815-99CD-4BB0-A872-61AC9387AF19}" type="presParOf" srcId="{2C744BB7-B8ED-4B05-B23B-95A9DA8E0FB4}" destId="{09D113EB-0CBF-494F-A6C6-86D38A5F190F}" srcOrd="2" destOrd="0" presId="urn:microsoft.com/office/officeart/2005/8/layout/orgChart1"/>
    <dgm:cxn modelId="{816AB0D0-BCA1-46AA-A106-53C6788D66C9}" type="presParOf" srcId="{FC104654-545F-4AC6-AF92-527F052AD35D}" destId="{F940FB1D-2FC6-4D41-A4BC-1C6B889EC976}" srcOrd="2" destOrd="0" presId="urn:microsoft.com/office/officeart/2005/8/layout/orgChart1"/>
    <dgm:cxn modelId="{34AD7487-2A4E-4A56-8BA9-9966166654BE}" type="presParOf" srcId="{FC104654-545F-4AC6-AF92-527F052AD35D}" destId="{FEA14802-F3C5-4350-8038-7B28FB63D7EF}" srcOrd="3" destOrd="0" presId="urn:microsoft.com/office/officeart/2005/8/layout/orgChart1"/>
    <dgm:cxn modelId="{7BA1DB58-6E99-47B0-BD05-5E2266DFB704}" type="presParOf" srcId="{FEA14802-F3C5-4350-8038-7B28FB63D7EF}" destId="{99B45C47-33D0-4ECA-9EAB-FE62055B0C1B}" srcOrd="0" destOrd="0" presId="urn:microsoft.com/office/officeart/2005/8/layout/orgChart1"/>
    <dgm:cxn modelId="{9BFD9430-D410-4A58-B2EE-2C01422B63CB}" type="presParOf" srcId="{99B45C47-33D0-4ECA-9EAB-FE62055B0C1B}" destId="{FA4CECD6-9349-412A-BE02-B61CBF2B0AC8}" srcOrd="0" destOrd="0" presId="urn:microsoft.com/office/officeart/2005/8/layout/orgChart1"/>
    <dgm:cxn modelId="{5E290604-5850-4FA8-BC54-E3DF21E43814}" type="presParOf" srcId="{99B45C47-33D0-4ECA-9EAB-FE62055B0C1B}" destId="{89D34AF7-18F1-4D62-B40E-7A863E9D361C}" srcOrd="1" destOrd="0" presId="urn:microsoft.com/office/officeart/2005/8/layout/orgChart1"/>
    <dgm:cxn modelId="{6044C5E7-85CF-41CA-B034-C40A650A5328}" type="presParOf" srcId="{FEA14802-F3C5-4350-8038-7B28FB63D7EF}" destId="{FF44B7D5-B0A3-4445-8F52-67D931D3D7DA}" srcOrd="1" destOrd="0" presId="urn:microsoft.com/office/officeart/2005/8/layout/orgChart1"/>
    <dgm:cxn modelId="{DA19E39D-FE80-4E89-9A1E-3DC6D31E055C}" type="presParOf" srcId="{FEA14802-F3C5-4350-8038-7B28FB63D7EF}" destId="{2CDD8000-742E-4C92-AAD4-7CEE0F37E97D}" srcOrd="2" destOrd="0" presId="urn:microsoft.com/office/officeart/2005/8/layout/orgChart1"/>
    <dgm:cxn modelId="{1A2E0A6F-1C68-468B-AB7E-F357DCAB22A9}" type="presParOf" srcId="{896FB868-34BF-407A-9A88-C28312277515}" destId="{C24E98CF-ABA9-4976-8E34-C21969CD1F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FB1D-2FC6-4D41-A4BC-1C6B889EC976}">
      <dsp:nvSpPr>
        <dsp:cNvPr id="0" name=""/>
        <dsp:cNvSpPr/>
      </dsp:nvSpPr>
      <dsp:spPr>
        <a:xfrm>
          <a:off x="6010032" y="3054249"/>
          <a:ext cx="178822" cy="78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412"/>
              </a:lnTo>
              <a:lnTo>
                <a:pt x="178822" y="78341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99E26-F3F9-4EAD-B774-BCD72CC6DB9D}">
      <dsp:nvSpPr>
        <dsp:cNvPr id="0" name=""/>
        <dsp:cNvSpPr/>
      </dsp:nvSpPr>
      <dsp:spPr>
        <a:xfrm>
          <a:off x="5831209" y="3054249"/>
          <a:ext cx="178822" cy="783412"/>
        </a:xfrm>
        <a:custGeom>
          <a:avLst/>
          <a:gdLst/>
          <a:ahLst/>
          <a:cxnLst/>
          <a:rect l="0" t="0" r="0" b="0"/>
          <a:pathLst>
            <a:path>
              <a:moveTo>
                <a:pt x="178822" y="0"/>
              </a:moveTo>
              <a:lnTo>
                <a:pt x="178822" y="783412"/>
              </a:lnTo>
              <a:lnTo>
                <a:pt x="0" y="78341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BF2AA-646E-4EAD-A346-31B97C378FE9}">
      <dsp:nvSpPr>
        <dsp:cNvPr id="0" name=""/>
        <dsp:cNvSpPr/>
      </dsp:nvSpPr>
      <dsp:spPr>
        <a:xfrm>
          <a:off x="6010032" y="3054249"/>
          <a:ext cx="2060714" cy="156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002"/>
              </a:lnTo>
              <a:lnTo>
                <a:pt x="2060714" y="1388002"/>
              </a:lnTo>
              <a:lnTo>
                <a:pt x="2060714" y="15668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960FF-AAE0-4CE4-8F72-AC9AD850531F}">
      <dsp:nvSpPr>
        <dsp:cNvPr id="0" name=""/>
        <dsp:cNvSpPr/>
      </dsp:nvSpPr>
      <dsp:spPr>
        <a:xfrm>
          <a:off x="5964312" y="3054249"/>
          <a:ext cx="91440" cy="1566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68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606D3-B627-437E-92BB-0691EFAE9E90}">
      <dsp:nvSpPr>
        <dsp:cNvPr id="0" name=""/>
        <dsp:cNvSpPr/>
      </dsp:nvSpPr>
      <dsp:spPr>
        <a:xfrm>
          <a:off x="3949317" y="3054249"/>
          <a:ext cx="2060714" cy="1566824"/>
        </a:xfrm>
        <a:custGeom>
          <a:avLst/>
          <a:gdLst/>
          <a:ahLst/>
          <a:cxnLst/>
          <a:rect l="0" t="0" r="0" b="0"/>
          <a:pathLst>
            <a:path>
              <a:moveTo>
                <a:pt x="2060714" y="0"/>
              </a:moveTo>
              <a:lnTo>
                <a:pt x="2060714" y="1388002"/>
              </a:lnTo>
              <a:lnTo>
                <a:pt x="0" y="1388002"/>
              </a:lnTo>
              <a:lnTo>
                <a:pt x="0" y="15668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E7B8B-0754-47B7-B797-73A1A1557670}">
      <dsp:nvSpPr>
        <dsp:cNvPr id="0" name=""/>
        <dsp:cNvSpPr/>
      </dsp:nvSpPr>
      <dsp:spPr>
        <a:xfrm>
          <a:off x="3949317" y="1845069"/>
          <a:ext cx="2060714" cy="35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2"/>
              </a:lnTo>
              <a:lnTo>
                <a:pt x="2060714" y="178822"/>
              </a:lnTo>
              <a:lnTo>
                <a:pt x="2060714" y="3576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4081B-1309-4A3D-8335-E043765943A5}">
      <dsp:nvSpPr>
        <dsp:cNvPr id="0" name=""/>
        <dsp:cNvSpPr/>
      </dsp:nvSpPr>
      <dsp:spPr>
        <a:xfrm>
          <a:off x="1888602" y="3054249"/>
          <a:ext cx="1030357" cy="35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2"/>
              </a:lnTo>
              <a:lnTo>
                <a:pt x="1030357" y="178822"/>
              </a:lnTo>
              <a:lnTo>
                <a:pt x="1030357" y="35764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1603A-1850-4929-97D1-D8AE8D11B30D}">
      <dsp:nvSpPr>
        <dsp:cNvPr id="0" name=""/>
        <dsp:cNvSpPr/>
      </dsp:nvSpPr>
      <dsp:spPr>
        <a:xfrm>
          <a:off x="921480" y="3054249"/>
          <a:ext cx="967122" cy="344939"/>
        </a:xfrm>
        <a:custGeom>
          <a:avLst/>
          <a:gdLst/>
          <a:ahLst/>
          <a:cxnLst/>
          <a:rect l="0" t="0" r="0" b="0"/>
          <a:pathLst>
            <a:path>
              <a:moveTo>
                <a:pt x="967122" y="0"/>
              </a:moveTo>
              <a:lnTo>
                <a:pt x="967122" y="166117"/>
              </a:lnTo>
              <a:lnTo>
                <a:pt x="0" y="166117"/>
              </a:lnTo>
              <a:lnTo>
                <a:pt x="0" y="3449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E66FE-BC68-4131-AAA8-570885B20951}">
      <dsp:nvSpPr>
        <dsp:cNvPr id="0" name=""/>
        <dsp:cNvSpPr/>
      </dsp:nvSpPr>
      <dsp:spPr>
        <a:xfrm>
          <a:off x="1888602" y="1845069"/>
          <a:ext cx="2060714" cy="357644"/>
        </a:xfrm>
        <a:custGeom>
          <a:avLst/>
          <a:gdLst/>
          <a:ahLst/>
          <a:cxnLst/>
          <a:rect l="0" t="0" r="0" b="0"/>
          <a:pathLst>
            <a:path>
              <a:moveTo>
                <a:pt x="2060714" y="0"/>
              </a:moveTo>
              <a:lnTo>
                <a:pt x="2060714" y="178822"/>
              </a:lnTo>
              <a:lnTo>
                <a:pt x="0" y="178822"/>
              </a:lnTo>
              <a:lnTo>
                <a:pt x="0" y="3576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93DF2-2D1B-4158-9E43-7FD3D599CDC5}">
      <dsp:nvSpPr>
        <dsp:cNvPr id="0" name=""/>
        <dsp:cNvSpPr/>
      </dsp:nvSpPr>
      <dsp:spPr>
        <a:xfrm>
          <a:off x="3074101" y="792087"/>
          <a:ext cx="1750432" cy="105298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 smtClean="0">
              <a:ln/>
              <a:solidFill>
                <a:srgbClr val="863A3A"/>
              </a:solidFill>
              <a:effectLst/>
              <a:latin typeface="Times New Roman" pitchFamily="18" charset="0"/>
              <a:cs typeface="Arial" charset="0"/>
            </a:rPr>
            <a:t>Занятия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 smtClean="0">
              <a:ln/>
              <a:solidFill>
                <a:srgbClr val="863A3A"/>
              </a:solidFill>
              <a:effectLst/>
              <a:latin typeface="Times New Roman" pitchFamily="18" charset="0"/>
              <a:cs typeface="Arial" charset="0"/>
            </a:rPr>
            <a:t>с детьми</a:t>
          </a:r>
        </a:p>
      </dsp:txBody>
      <dsp:txXfrm>
        <a:off x="3074101" y="792087"/>
        <a:ext cx="1750432" cy="1052982"/>
      </dsp:txXfrm>
    </dsp:sp>
    <dsp:sp modelId="{555289D3-07EF-43F8-A260-4ECE197FB223}">
      <dsp:nvSpPr>
        <dsp:cNvPr id="0" name=""/>
        <dsp:cNvSpPr/>
      </dsp:nvSpPr>
      <dsp:spPr>
        <a:xfrm>
          <a:off x="1037067" y="2202714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подгруппповые</a:t>
          </a:r>
          <a:r>
            <a:rPr kumimoji="0" lang="ru-RU" alt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/  групповые</a:t>
          </a:r>
        </a:p>
      </dsp:txBody>
      <dsp:txXfrm>
        <a:off x="1037067" y="2202714"/>
        <a:ext cx="1703070" cy="851535"/>
      </dsp:txXfrm>
    </dsp:sp>
    <dsp:sp modelId="{9BA41F0C-0AD8-40AE-9911-B3C0B05DA8A2}">
      <dsp:nvSpPr>
        <dsp:cNvPr id="0" name=""/>
        <dsp:cNvSpPr/>
      </dsp:nvSpPr>
      <dsp:spPr>
        <a:xfrm>
          <a:off x="69945" y="3399189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</a:rPr>
            <a:t>формирование лексико-грамматической стороны речи, связной речи</a:t>
          </a:r>
          <a:endParaRPr lang="ru-RU" sz="1200" b="1" i="1" kern="1200" dirty="0">
            <a:solidFill>
              <a:srgbClr val="002060"/>
            </a:solidFill>
          </a:endParaRPr>
        </a:p>
      </dsp:txBody>
      <dsp:txXfrm>
        <a:off x="69945" y="3399189"/>
        <a:ext cx="1703070" cy="851535"/>
      </dsp:txXfrm>
    </dsp:sp>
    <dsp:sp modelId="{7F756FDE-84BD-4469-8FF6-D4FEDB9422B4}">
      <dsp:nvSpPr>
        <dsp:cNvPr id="0" name=""/>
        <dsp:cNvSpPr/>
      </dsp:nvSpPr>
      <dsp:spPr>
        <a:xfrm>
          <a:off x="2067424" y="3411894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</a:rPr>
            <a:t>подготовка к обучению грамоте</a:t>
          </a:r>
          <a:endParaRPr lang="ru-RU" sz="1200" b="1" i="1" kern="1200" dirty="0">
            <a:solidFill>
              <a:srgbClr val="002060"/>
            </a:solidFill>
          </a:endParaRPr>
        </a:p>
      </dsp:txBody>
      <dsp:txXfrm>
        <a:off x="2067424" y="3411894"/>
        <a:ext cx="1703070" cy="851535"/>
      </dsp:txXfrm>
    </dsp:sp>
    <dsp:sp modelId="{E1E074D6-C5D0-46C8-B354-95B186EBBEC3}">
      <dsp:nvSpPr>
        <dsp:cNvPr id="0" name=""/>
        <dsp:cNvSpPr/>
      </dsp:nvSpPr>
      <dsp:spPr>
        <a:xfrm>
          <a:off x="5158497" y="2202714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индивидуальные</a:t>
          </a:r>
        </a:p>
      </dsp:txBody>
      <dsp:txXfrm>
        <a:off x="5158497" y="2202714"/>
        <a:ext cx="1703070" cy="851535"/>
      </dsp:txXfrm>
    </dsp:sp>
    <dsp:sp modelId="{0F0D8648-638B-4D2A-81E8-EB7374E36144}">
      <dsp:nvSpPr>
        <dsp:cNvPr id="0" name=""/>
        <dsp:cNvSpPr/>
      </dsp:nvSpPr>
      <dsp:spPr>
        <a:xfrm>
          <a:off x="3097782" y="4621073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solidFill>
                <a:srgbClr val="002060"/>
              </a:solidFill>
            </a:rPr>
            <a:t>постановка звуков</a:t>
          </a:r>
          <a:endParaRPr lang="ru-RU" sz="1200" b="1" i="1" kern="1200" dirty="0">
            <a:solidFill>
              <a:srgbClr val="002060"/>
            </a:solidFill>
          </a:endParaRPr>
        </a:p>
      </dsp:txBody>
      <dsp:txXfrm>
        <a:off x="3097782" y="4621073"/>
        <a:ext cx="1703070" cy="851535"/>
      </dsp:txXfrm>
    </dsp:sp>
    <dsp:sp modelId="{04D2CEF8-E623-4EDB-962C-7DEF6EEB60F9}">
      <dsp:nvSpPr>
        <dsp:cNvPr id="0" name=""/>
        <dsp:cNvSpPr/>
      </dsp:nvSpPr>
      <dsp:spPr>
        <a:xfrm>
          <a:off x="5158497" y="4621073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solidFill>
                <a:srgbClr val="002060"/>
              </a:solidFill>
            </a:rPr>
            <a:t>автоматизация звуков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158497" y="4621073"/>
        <a:ext cx="1703070" cy="851535"/>
      </dsp:txXfrm>
    </dsp:sp>
    <dsp:sp modelId="{BFCFABA8-62D1-4B15-8A57-37E98F84082F}">
      <dsp:nvSpPr>
        <dsp:cNvPr id="0" name=""/>
        <dsp:cNvSpPr/>
      </dsp:nvSpPr>
      <dsp:spPr>
        <a:xfrm>
          <a:off x="7219211" y="4621073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</a:rPr>
            <a:t>развитие фонематического восприятия</a:t>
          </a:r>
          <a:endParaRPr lang="ru-RU" sz="1200" b="1" i="1" kern="1200" dirty="0">
            <a:solidFill>
              <a:srgbClr val="002060"/>
            </a:solidFill>
          </a:endParaRPr>
        </a:p>
      </dsp:txBody>
      <dsp:txXfrm>
        <a:off x="7219211" y="4621073"/>
        <a:ext cx="1703070" cy="851535"/>
      </dsp:txXfrm>
    </dsp:sp>
    <dsp:sp modelId="{F7AD5330-6E8A-4E16-B5B5-828604CA1239}">
      <dsp:nvSpPr>
        <dsp:cNvPr id="0" name=""/>
        <dsp:cNvSpPr/>
      </dsp:nvSpPr>
      <dsp:spPr>
        <a:xfrm>
          <a:off x="4128139" y="3411894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</a:rPr>
            <a:t>формирование правильного речевого дыхания</a:t>
          </a:r>
          <a:endParaRPr lang="ru-RU" sz="1200" kern="1200" dirty="0"/>
        </a:p>
      </dsp:txBody>
      <dsp:txXfrm>
        <a:off x="4128139" y="3411894"/>
        <a:ext cx="1703070" cy="851535"/>
      </dsp:txXfrm>
    </dsp:sp>
    <dsp:sp modelId="{FA4CECD6-9349-412A-BE02-B61CBF2B0AC8}">
      <dsp:nvSpPr>
        <dsp:cNvPr id="0" name=""/>
        <dsp:cNvSpPr/>
      </dsp:nvSpPr>
      <dsp:spPr>
        <a:xfrm>
          <a:off x="6188854" y="3411894"/>
          <a:ext cx="1703070" cy="85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</a:rPr>
            <a:t>артикуляционная гимнастика</a:t>
          </a:r>
          <a:endParaRPr lang="ru-RU" sz="1200" b="1" i="1" kern="1200" dirty="0">
            <a:solidFill>
              <a:srgbClr val="002060"/>
            </a:solidFill>
          </a:endParaRPr>
        </a:p>
      </dsp:txBody>
      <dsp:txXfrm>
        <a:off x="6188854" y="3411894"/>
        <a:ext cx="1703070" cy="851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BF34-7C47-404A-B603-1758A0C14FC8}" type="datetimeFigureOut">
              <a:rPr lang="ru-RU" smtClean="0"/>
              <a:t>06.09.2018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FC2F-89CD-4B42-8745-5536759926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60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B96D5C-6649-4C3B-901D-30329DB1999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 </a:t>
            </a:r>
            <a:r>
              <a:rPr lang="ru-RU" sz="3200" b="1" dirty="0">
                <a:solidFill>
                  <a:srgbClr val="863A3A"/>
                </a:solidFill>
              </a:rPr>
              <a:t>Коррекционно-развивающая </a:t>
            </a:r>
            <a:r>
              <a:rPr lang="ru-RU" sz="3200" b="1" dirty="0" smtClean="0">
                <a:solidFill>
                  <a:srgbClr val="863A3A"/>
                </a:solidFill>
              </a:rPr>
              <a:t>работа в группе комбинированной направленности</a:t>
            </a:r>
            <a:r>
              <a:rPr lang="ru-RU" b="1" dirty="0" smtClean="0">
                <a:solidFill>
                  <a:srgbClr val="863A3A"/>
                </a:solidFill>
              </a:rPr>
              <a:t/>
            </a:r>
            <a:br>
              <a:rPr lang="ru-RU" b="1" dirty="0" smtClean="0">
                <a:solidFill>
                  <a:srgbClr val="863A3A"/>
                </a:solidFill>
              </a:rPr>
            </a:br>
            <a:r>
              <a:rPr lang="ru-RU" sz="2400" b="1" i="1" dirty="0" smtClean="0">
                <a:solidFill>
                  <a:srgbClr val="863A3A"/>
                </a:solidFill>
              </a:rPr>
              <a:t>(для детей среднего возраста с ТНР)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МКДОУ детский сад №451 «Теремок»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6309319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63A3A"/>
                </a:solidFill>
              </a:rPr>
              <a:t>Новосибирск, 2018</a:t>
            </a:r>
            <a:endParaRPr lang="ru-RU" dirty="0">
              <a:solidFill>
                <a:srgbClr val="86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27"/>
            <a:ext cx="7963272" cy="21602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863A3A"/>
                </a:solidFill>
              </a:rPr>
              <a:t>Задачи при работе с детьми </a:t>
            </a:r>
            <a:r>
              <a:rPr lang="ru-RU" sz="3600" u="sng" dirty="0" smtClean="0">
                <a:solidFill>
                  <a:srgbClr val="863A3A"/>
                </a:solidFill>
              </a:rPr>
              <a:t>первого</a:t>
            </a:r>
            <a:r>
              <a:rPr lang="ru-RU" sz="3600" dirty="0" smtClean="0">
                <a:solidFill>
                  <a:srgbClr val="863A3A"/>
                </a:solidFill>
              </a:rPr>
              <a:t> уровня речевого развития:</a:t>
            </a:r>
            <a:endParaRPr lang="ru-RU" sz="36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8820472" cy="37444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800" dirty="0" smtClean="0"/>
              <a:t>формирование умений вслушиваться в речь, понимать ее содержание;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развитие подражательной деятельности в виде произношения любых звуковых сочетаний;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обогащение словаря, уточнение лексических и грамматических значений слов;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развитие умения пользоваться речевыми средствами в общении.</a:t>
            </a:r>
          </a:p>
        </p:txBody>
      </p:sp>
      <p:pic>
        <p:nvPicPr>
          <p:cNvPr id="4" name="Рисунок 3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2" cstate="print"/>
          <a:srcRect l="5505" r="76147"/>
          <a:stretch>
            <a:fillRect/>
          </a:stretch>
        </p:blipFill>
        <p:spPr bwMode="auto">
          <a:xfrm>
            <a:off x="0" y="332656"/>
            <a:ext cx="12231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27"/>
            <a:ext cx="7963272" cy="21602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863A3A"/>
                </a:solidFill>
              </a:rPr>
              <a:t>Задачи при работе с детьми </a:t>
            </a:r>
            <a:r>
              <a:rPr lang="ru-RU" sz="3600" u="sng" dirty="0" smtClean="0">
                <a:solidFill>
                  <a:srgbClr val="863A3A"/>
                </a:solidFill>
              </a:rPr>
              <a:t>второго</a:t>
            </a:r>
            <a:r>
              <a:rPr lang="ru-RU" sz="3600" dirty="0" smtClean="0">
                <a:solidFill>
                  <a:srgbClr val="863A3A"/>
                </a:solidFill>
              </a:rPr>
              <a:t> уровня речевого развития:</a:t>
            </a:r>
            <a:endParaRPr lang="ru-RU" sz="36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8820472" cy="37444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развитие понимания речи, связанное с различением форм слова;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развитие устной речи, уточнение и расширение словаря;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практическое усвоение простых грамматических категорий;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работа над структурой предложения, его грамматическим и интонационным оформлением;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закрепление правильного произношения;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обучение составлению рассказов.</a:t>
            </a:r>
            <a:endParaRPr lang="ru-RU" sz="2800" dirty="0"/>
          </a:p>
        </p:txBody>
      </p:sp>
      <p:pic>
        <p:nvPicPr>
          <p:cNvPr id="4" name="Рисунок 3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2" cstate="print"/>
          <a:srcRect l="42574" r="38614"/>
          <a:stretch>
            <a:fillRect/>
          </a:stretch>
        </p:blipFill>
        <p:spPr bwMode="auto">
          <a:xfrm>
            <a:off x="7452320" y="836712"/>
            <a:ext cx="144016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08912" cy="597666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 smtClean="0">
                <a:solidFill>
                  <a:srgbClr val="863A3A"/>
                </a:solidFill>
              </a:rPr>
              <a:t>Фундамент  работы – </a:t>
            </a:r>
          </a:p>
          <a:p>
            <a:r>
              <a:rPr lang="ru-RU" sz="2800" b="1" dirty="0" smtClean="0">
                <a:solidFill>
                  <a:srgbClr val="863A3A"/>
                </a:solidFill>
              </a:rPr>
              <a:t>обследование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863A3A"/>
                </a:solidFill>
              </a:rPr>
              <a:t>Результаты обследования используются при: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планировании </a:t>
            </a:r>
            <a:r>
              <a:rPr lang="ru-RU" sz="2800" dirty="0" err="1" smtClean="0"/>
              <a:t>воспитательно</a:t>
            </a:r>
            <a:r>
              <a:rPr lang="ru-RU" sz="2800" dirty="0" smtClean="0"/>
              <a:t>-образовательной  и коррекционной работы;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отборе программных и коррекционных задач;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создании предметно-развивающей среды;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организации подгрупповой и индивидуальной работы.</a:t>
            </a:r>
          </a:p>
          <a:p>
            <a:pPr lvl="0" algn="just"/>
            <a:endParaRPr lang="ru-RU" dirty="0"/>
          </a:p>
        </p:txBody>
      </p:sp>
      <p:pic>
        <p:nvPicPr>
          <p:cNvPr id="17410" name="Picture 2" descr="&amp;Kcy;&amp;acy;&amp;kcy; &amp;ocy;&amp;fcy;&amp;ocy;&amp;rcy;&amp;mcy;&amp;icy;&amp;tcy;&amp;softcy; &amp;ucy;&amp;gcy;&amp;ocy;&amp;lcy;&amp;ocy;&amp;kcy; &amp;dcy;&amp;iecy;&amp;zhcy;&amp;ucy;&amp;rcy;&amp;scy;&amp;tcy;&amp;vcy;&amp;acy; &amp;vcy; &amp;dcy;&amp;iecy;&amp;tcy;&amp;scy;&amp;kcy;&amp;ocy;&amp;mcy; &amp;scy;&amp;acy;&amp;dcy;&amp;ucy; &quot; &amp;bcy;&amp;iecy;&amp;zcy;.&amp;Ocy;&amp;tcy;&amp;vcy;&amp;iecy;&amp;tcy;&amp;ocy;&amp;vcy; - &amp;Ncy;&amp;IEcy;&amp;Tcy;.&amp;vcy;&amp;ocy;&amp;pcy;&amp;rcy;&amp;ocy;&amp;s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04538">
            <a:off x="5167854" y="162635"/>
            <a:ext cx="2290615" cy="2486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28406690"/>
              </p:ext>
            </p:extLst>
          </p:nvPr>
        </p:nvGraphicFramePr>
        <p:xfrm>
          <a:off x="107504" y="188640"/>
          <a:ext cx="892899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&amp;Pcy;&amp;rcy;&amp;icy;&amp;vcy;&amp;iecy;&amp;tcy;&amp;scy;&amp;tcy;&amp;vcy;&amp;icy;&amp;iecy; - 4 &amp;Ncy;&amp;ocy;&amp;yacy;&amp;bcy;&amp;rcy;&amp;yacy; 2013 - &amp;Mcy;&amp;Acy;&amp;Dcy;&amp;Ocy;&amp;Ucy; &amp;dcy;/c &amp;kcy;/&amp;vcy; 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4664"/>
            <a:ext cx="20681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0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Чем </a:t>
            </a:r>
            <a:r>
              <a:rPr lang="ru-RU" b="1" i="1" dirty="0"/>
              <a:t>ВЫ можете помочь</a:t>
            </a:r>
            <a:br>
              <a:rPr lang="ru-RU" b="1" i="1" dirty="0"/>
            </a:br>
            <a:r>
              <a:rPr lang="ru-RU" b="1" i="1" dirty="0"/>
              <a:t>при коррекции звукопроизношения: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>
            <a:normAutofit fontScale="92500"/>
          </a:bodyPr>
          <a:lstStyle/>
          <a:p>
            <a:r>
              <a:rPr lang="ru-RU" u="sng" dirty="0">
                <a:solidFill>
                  <a:srgbClr val="43447D"/>
                </a:solidFill>
              </a:rPr>
              <a:t>Подготовительный этап </a:t>
            </a:r>
            <a:r>
              <a:rPr lang="ru-RU" i="1" dirty="0">
                <a:solidFill>
                  <a:srgbClr val="43447D"/>
                </a:solidFill>
              </a:rPr>
              <a:t>(уч.-логопед - родитель)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43447D"/>
                </a:solidFill>
              </a:rPr>
              <a:t>подготовка </a:t>
            </a:r>
            <a:r>
              <a:rPr lang="ru-RU" dirty="0">
                <a:solidFill>
                  <a:srgbClr val="43447D"/>
                </a:solidFill>
              </a:rPr>
              <a:t>артикуляционного аппарата к постановке нарушенных звуков </a:t>
            </a:r>
            <a:r>
              <a:rPr lang="ru-RU" i="1" dirty="0">
                <a:solidFill>
                  <a:srgbClr val="43447D"/>
                </a:solidFill>
              </a:rPr>
              <a:t>(разучивание комплексов артикуляционной гимнастики)</a:t>
            </a:r>
            <a:r>
              <a:rPr lang="ru-RU" sz="2400" i="1" dirty="0">
                <a:solidFill>
                  <a:srgbClr val="43447D"/>
                </a:solidFill>
              </a:rPr>
              <a:t>. </a:t>
            </a:r>
            <a:endParaRPr lang="ru-RU" sz="2400" i="1" dirty="0" smtClean="0">
              <a:solidFill>
                <a:srgbClr val="43447D"/>
              </a:solidFill>
            </a:endParaRPr>
          </a:p>
          <a:p>
            <a:r>
              <a:rPr lang="ru-RU" u="sng" dirty="0" smtClean="0">
                <a:solidFill>
                  <a:srgbClr val="43447D"/>
                </a:solidFill>
              </a:rPr>
              <a:t>Основной этап </a:t>
            </a:r>
            <a:r>
              <a:rPr lang="ru-RU" i="1" dirty="0" smtClean="0">
                <a:solidFill>
                  <a:srgbClr val="43447D"/>
                </a:solidFill>
              </a:rPr>
              <a:t>(уч.-логопед) 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43447D"/>
                </a:solidFill>
              </a:rPr>
              <a:t>вызывание  </a:t>
            </a:r>
            <a:r>
              <a:rPr lang="ru-RU" dirty="0">
                <a:solidFill>
                  <a:srgbClr val="43447D"/>
                </a:solidFill>
              </a:rPr>
              <a:t>(«постановка») правильного звука в слове, фразе, тексте и    автоматизация их в речи.</a:t>
            </a:r>
          </a:p>
          <a:p>
            <a:r>
              <a:rPr lang="ru-RU" u="sng" dirty="0">
                <a:solidFill>
                  <a:srgbClr val="43447D"/>
                </a:solidFill>
              </a:rPr>
              <a:t>Заключительный </a:t>
            </a:r>
            <a:r>
              <a:rPr lang="ru-RU" i="1" dirty="0">
                <a:solidFill>
                  <a:srgbClr val="43447D"/>
                </a:solidFill>
              </a:rPr>
              <a:t>(уч.-логопед - родитель)</a:t>
            </a:r>
            <a:endParaRPr lang="ru-RU" i="1" u="sng" dirty="0">
              <a:solidFill>
                <a:srgbClr val="43447D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43447D"/>
                </a:solidFill>
              </a:rPr>
              <a:t>различение </a:t>
            </a:r>
            <a:r>
              <a:rPr lang="ru-RU" dirty="0">
                <a:solidFill>
                  <a:srgbClr val="43447D"/>
                </a:solidFill>
              </a:rPr>
              <a:t>в произношении и на слух поставленных звуков  и    сходных  с  ними, выработка прочного речевого  стереотипа.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r>
              <a:rPr lang="ru-RU" b="1" i="1" dirty="0" smtClean="0"/>
              <a:t>в развитии </a:t>
            </a:r>
            <a:r>
              <a:rPr lang="ru-RU" b="1" i="1" dirty="0"/>
              <a:t>лексико-грамматической стороны речи: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3447D"/>
                </a:solidFill>
              </a:rPr>
              <a:t>обогащение, уточнение и активизации словаря: </a:t>
            </a:r>
            <a:r>
              <a:rPr lang="ru-RU" i="1" dirty="0">
                <a:solidFill>
                  <a:srgbClr val="43447D"/>
                </a:solidFill>
              </a:rPr>
              <a:t>«Что это? Кто это?»,  «Найди маму», «Назови предметы посуды» и т.д</a:t>
            </a:r>
            <a:r>
              <a:rPr lang="ru-RU" i="1" dirty="0" smtClean="0">
                <a:solidFill>
                  <a:srgbClr val="43447D"/>
                </a:solidFill>
              </a:rPr>
              <a:t>.</a:t>
            </a:r>
          </a:p>
          <a:p>
            <a:pPr marL="109728" indent="0">
              <a:buNone/>
            </a:pPr>
            <a:endParaRPr lang="ru-RU" i="1" dirty="0">
              <a:solidFill>
                <a:srgbClr val="43447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3447D"/>
                </a:solidFill>
              </a:rPr>
              <a:t>формирование умений употреблять слова, наиболее точно подходящие к ситуации: </a:t>
            </a:r>
            <a:r>
              <a:rPr lang="ru-RU" i="1" dirty="0">
                <a:solidFill>
                  <a:srgbClr val="43447D"/>
                </a:solidFill>
              </a:rPr>
              <a:t>«Человек высокий (большой). Чайник кипит (дымит)» «Лошадь скачет (бежит)». </a:t>
            </a:r>
            <a:endParaRPr lang="ru-RU" i="1" dirty="0" smtClean="0">
              <a:solidFill>
                <a:srgbClr val="43447D"/>
              </a:solidFill>
            </a:endParaRPr>
          </a:p>
          <a:p>
            <a:pPr marL="109728" indent="0">
              <a:buNone/>
            </a:pPr>
            <a:endParaRPr lang="ru-RU" i="1" dirty="0">
              <a:solidFill>
                <a:srgbClr val="43447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3447D"/>
                </a:solidFill>
              </a:rPr>
              <a:t>работа с синонимами </a:t>
            </a:r>
            <a:r>
              <a:rPr lang="ru-RU" i="1" dirty="0">
                <a:solidFill>
                  <a:srgbClr val="43447D"/>
                </a:solidFill>
              </a:rPr>
              <a:t>(«большой-огромный») </a:t>
            </a:r>
            <a:r>
              <a:rPr lang="ru-RU" dirty="0">
                <a:solidFill>
                  <a:srgbClr val="43447D"/>
                </a:solidFill>
              </a:rPr>
              <a:t>, антонимами («большой- маленький»), словообразование </a:t>
            </a:r>
            <a:r>
              <a:rPr lang="ru-RU" i="1" dirty="0">
                <a:solidFill>
                  <a:srgbClr val="43447D"/>
                </a:solidFill>
              </a:rPr>
              <a:t>(«сам летает - самолёт», «варенье из слив – «сливовое», «Чей хвост (голова)», </a:t>
            </a:r>
            <a:endParaRPr lang="ru-RU" i="1" dirty="0" smtClean="0">
              <a:solidFill>
                <a:srgbClr val="43447D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43447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3447D"/>
                </a:solidFill>
              </a:rPr>
              <a:t>согласование слов между собой, образование трудных слов («</a:t>
            </a:r>
            <a:r>
              <a:rPr lang="ru-RU" i="1" dirty="0">
                <a:solidFill>
                  <a:srgbClr val="43447D"/>
                </a:solidFill>
              </a:rPr>
              <a:t>один апельсин – пять апельсинов, </a:t>
            </a:r>
            <a:r>
              <a:rPr lang="ru-RU" i="1" dirty="0" err="1">
                <a:solidFill>
                  <a:srgbClr val="43447D"/>
                </a:solidFill>
              </a:rPr>
              <a:t>тучИ</a:t>
            </a:r>
            <a:r>
              <a:rPr lang="ru-RU" i="1" dirty="0">
                <a:solidFill>
                  <a:srgbClr val="43447D"/>
                </a:solidFill>
              </a:rPr>
              <a:t> </a:t>
            </a:r>
            <a:r>
              <a:rPr lang="ru-RU" i="1" dirty="0" err="1">
                <a:solidFill>
                  <a:srgbClr val="43447D"/>
                </a:solidFill>
              </a:rPr>
              <a:t>плывУТ</a:t>
            </a:r>
            <a:r>
              <a:rPr lang="ru-RU" i="1" dirty="0">
                <a:solidFill>
                  <a:srgbClr val="43447D"/>
                </a:solidFill>
              </a:rPr>
              <a:t> – </a:t>
            </a:r>
            <a:r>
              <a:rPr lang="ru-RU" i="1" dirty="0" err="1">
                <a:solidFill>
                  <a:srgbClr val="43447D"/>
                </a:solidFill>
              </a:rPr>
              <a:t>тучА</a:t>
            </a:r>
            <a:r>
              <a:rPr lang="ru-RU" i="1" dirty="0">
                <a:solidFill>
                  <a:srgbClr val="43447D"/>
                </a:solidFill>
              </a:rPr>
              <a:t> </a:t>
            </a:r>
            <a:r>
              <a:rPr lang="ru-RU" i="1" dirty="0" err="1">
                <a:solidFill>
                  <a:srgbClr val="43447D"/>
                </a:solidFill>
              </a:rPr>
              <a:t>плывЁТ</a:t>
            </a:r>
            <a:r>
              <a:rPr lang="ru-RU" i="1" dirty="0">
                <a:solidFill>
                  <a:srgbClr val="43447D"/>
                </a:solidFill>
              </a:rPr>
              <a:t>»</a:t>
            </a:r>
            <a:r>
              <a:rPr lang="ru-RU" dirty="0">
                <a:solidFill>
                  <a:srgbClr val="43447D"/>
                </a:solidFill>
              </a:rPr>
              <a:t>).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…</a:t>
            </a:r>
            <a:r>
              <a:rPr lang="ru-RU" b="1" i="1" dirty="0" smtClean="0"/>
              <a:t>в развитии </a:t>
            </a:r>
            <a:r>
              <a:rPr lang="ru-RU" b="1" i="1" dirty="0"/>
              <a:t>связной речи: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43447D"/>
                </a:solidFill>
              </a:rPr>
              <a:t>чтение  сказок с повторяющимся действием («Колобок», «Репка»), рассказов;</a:t>
            </a:r>
          </a:p>
          <a:p>
            <a:r>
              <a:rPr lang="ru-RU" sz="2400" dirty="0">
                <a:solidFill>
                  <a:srgbClr val="43447D"/>
                </a:solidFill>
              </a:rPr>
              <a:t>пересказ сказок, рассказов по картинкам, с помощью вопросов;</a:t>
            </a:r>
          </a:p>
          <a:p>
            <a:r>
              <a:rPr lang="ru-RU" sz="2400" dirty="0" err="1">
                <a:solidFill>
                  <a:srgbClr val="43447D"/>
                </a:solidFill>
              </a:rPr>
              <a:t>договаривание</a:t>
            </a:r>
            <a:r>
              <a:rPr lang="ru-RU" sz="2400" dirty="0">
                <a:solidFill>
                  <a:srgbClr val="43447D"/>
                </a:solidFill>
              </a:rPr>
              <a:t> стихотворных текстов, предложений в рассказах и т.д. </a:t>
            </a:r>
          </a:p>
          <a:p>
            <a:pPr marL="109728" indent="0">
              <a:buNone/>
            </a:pPr>
            <a:endParaRPr lang="ru-RU" i="1" dirty="0">
              <a:solidFill>
                <a:srgbClr val="43447D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6" name="Picture 5" descr="G:\Мои рисунки\к выпускному\33ec12ce6c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39" y="3775567"/>
            <a:ext cx="2822695" cy="3104964"/>
          </a:xfrm>
          <a:prstGeom prst="rect">
            <a:avLst/>
          </a:prstGeom>
          <a:noFill/>
        </p:spPr>
      </p:pic>
      <p:pic>
        <p:nvPicPr>
          <p:cNvPr id="7" name="Picture 5" descr="G:\Мои рисунки\к выпускному\33ec12ce6c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38" y="3775567"/>
            <a:ext cx="2822695" cy="310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9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863A3A"/>
                </a:solidFill>
              </a:rPr>
              <a:t>Основные направления коррекционной работы </a:t>
            </a:r>
            <a:br>
              <a:rPr lang="ru-RU" sz="4000" dirty="0" smtClean="0">
                <a:solidFill>
                  <a:srgbClr val="863A3A"/>
                </a:solidFill>
              </a:rPr>
            </a:br>
            <a:r>
              <a:rPr lang="ru-RU" sz="4000" dirty="0" smtClean="0">
                <a:solidFill>
                  <a:srgbClr val="863A3A"/>
                </a:solidFill>
              </a:rPr>
              <a:t>учителя-логопеда</a:t>
            </a:r>
            <a:endParaRPr lang="ru-RU" sz="40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280920" cy="4896544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dirty="0"/>
              <a:t> </a:t>
            </a:r>
            <a:r>
              <a:rPr lang="ru-RU" sz="2000" dirty="0" smtClean="0"/>
              <a:t>Устранение </a:t>
            </a:r>
            <a:r>
              <a:rPr lang="ru-RU" sz="2000" dirty="0"/>
              <a:t>дефектов звукопроизношения (воспитание артикуляционных навыков, звукопроизношения, слоговой структуры) и развитие фонематического слуха (способность осуществлять операции различения и узнавания фонем, составляющих звуковую оболочку слова).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/>
              <a:t>Развитие навыков звукового анализа (специальные умственные действия по дифференциации фонем и установлению звуковой структуры слова).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/>
              <a:t>Уточнение, расширение и обогащение лексического словаря </a:t>
            </a:r>
            <a:r>
              <a:rPr lang="ru-RU" sz="2000" dirty="0" smtClean="0"/>
              <a:t>дошкольников. </a:t>
            </a:r>
            <a:endParaRPr lang="ru-RU" sz="2000" dirty="0"/>
          </a:p>
          <a:p>
            <a:pPr marL="502920" indent="-457200">
              <a:buFont typeface="+mj-lt"/>
              <a:buAutoNum type="arabicPeriod"/>
            </a:pPr>
            <a:r>
              <a:rPr lang="ru-RU" sz="2000" dirty="0"/>
              <a:t>Формирование грамматического строя речи.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/>
              <a:t>Развитие связной речи.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/>
              <a:t>Развитие </a:t>
            </a:r>
            <a:r>
              <a:rPr lang="ru-RU" sz="2000" dirty="0" smtClean="0"/>
              <a:t>коммуникативной функции речи.</a:t>
            </a:r>
            <a:endParaRPr lang="ru-RU" sz="2000" dirty="0"/>
          </a:p>
          <a:p>
            <a:pPr lvl="0" algn="just"/>
            <a:endParaRPr lang="ru-RU" dirty="0"/>
          </a:p>
        </p:txBody>
      </p:sp>
      <p:pic>
        <p:nvPicPr>
          <p:cNvPr id="4" name="Рисунок 3" descr="&amp;Mcy;&amp;Dcy;&amp;Ocy;&amp;Ucy; 23 &amp;Vcy;&amp;scy;&amp;iocy; &amp;ocy;&amp;bcy;&amp;rcy;&amp;acy;&amp;zcy;&amp;ocy;&amp;vcy;&amp;acy;&amp;ncy;&amp;icy;&amp;iecy; &amp;Ocy;&amp;rcy;&amp;iecy;&amp;khcy;&amp;ocy;&amp;vcy;&amp;ocy;-&amp;Zcy;&amp;ucy;&amp;iecy;&amp;vcy;&amp;ocy;"/>
          <p:cNvPicPr/>
          <p:nvPr/>
        </p:nvPicPr>
        <p:blipFill>
          <a:blip r:embed="rId2" cstate="print"/>
          <a:srcRect l="2018" t="6710" b="44643"/>
          <a:stretch>
            <a:fillRect/>
          </a:stretch>
        </p:blipFill>
        <p:spPr bwMode="auto">
          <a:xfrm>
            <a:off x="6444208" y="4725144"/>
            <a:ext cx="2488580" cy="1872208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7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863A3A"/>
                </a:solidFill>
              </a:rPr>
              <a:t>Основные направления коррекционной работы воспитателя</a:t>
            </a:r>
            <a:endParaRPr lang="ru-RU" sz="40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28092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/>
              <a:t>Артикуляционная </a:t>
            </a:r>
            <a:r>
              <a:rPr lang="ru-RU" sz="2400" b="1" u="sng" dirty="0" smtClean="0"/>
              <a:t>гимнастика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/>
              <a:t>Пальчиковая </a:t>
            </a:r>
            <a:r>
              <a:rPr lang="ru-RU" sz="2400" b="1" u="sng" dirty="0" smtClean="0"/>
              <a:t>гимнастика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/>
              <a:t>Корригирующая </a:t>
            </a:r>
            <a:r>
              <a:rPr lang="ru-RU" sz="2400" b="1" u="sng" dirty="0" err="1" smtClean="0"/>
              <a:t>минигимнастика</a:t>
            </a:r>
            <a:endParaRPr lang="ru-RU" sz="2400" b="1" u="sng" dirty="0" smtClean="0"/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 smtClean="0"/>
              <a:t>Занятия</a:t>
            </a:r>
            <a:r>
              <a:rPr lang="ru-RU" sz="2400" u="sng" dirty="0" smtClean="0"/>
              <a:t> по заданию логопеда.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 smtClean="0"/>
              <a:t>Проведение НОД </a:t>
            </a:r>
            <a:r>
              <a:rPr lang="ru-RU" sz="2400" b="1" dirty="0" smtClean="0"/>
              <a:t> </a:t>
            </a:r>
            <a:r>
              <a:rPr lang="ru-RU" sz="2400" dirty="0"/>
              <a:t>по </a:t>
            </a:r>
            <a:r>
              <a:rPr lang="ru-RU" sz="2400" dirty="0" smtClean="0"/>
              <a:t>ООП ДОУ</a:t>
            </a:r>
            <a:r>
              <a:rPr lang="ru-RU" sz="2400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 smtClean="0"/>
              <a:t>Коррекционная </a:t>
            </a:r>
            <a:r>
              <a:rPr lang="ru-RU" sz="2400" b="1" u="sng" dirty="0"/>
              <a:t>работа вне </a:t>
            </a:r>
            <a:r>
              <a:rPr lang="ru-RU" sz="2400" b="1" u="sng" dirty="0" smtClean="0"/>
              <a:t>занятий</a:t>
            </a:r>
            <a:r>
              <a:rPr lang="ru-RU" sz="2400" dirty="0" smtClean="0"/>
              <a:t>: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     - во </a:t>
            </a:r>
            <a:r>
              <a:rPr lang="ru-RU" sz="2400" dirty="0"/>
              <a:t>время режимных моментов,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- коррекционная </a:t>
            </a:r>
            <a:r>
              <a:rPr lang="ru-RU" sz="2400" dirty="0"/>
              <a:t>работа по восполнению пробелов, выявленных в результате обследования, обязательно планируется и учитывается.</a:t>
            </a:r>
            <a:endParaRPr lang="ru-RU" sz="2400" dirty="0" smtClean="0"/>
          </a:p>
          <a:p>
            <a:pPr lvl="0" algn="just"/>
            <a:endParaRPr lang="ru-RU" dirty="0"/>
          </a:p>
        </p:txBody>
      </p:sp>
      <p:pic>
        <p:nvPicPr>
          <p:cNvPr id="5" name="Рисунок 4" descr="&amp;Pcy;&amp;rcy;&amp;icy;&amp;vcy;&amp;iecy;&amp;tcy;&amp;scy;&amp;tcy;&amp;vcy;&amp;icy;&amp;iecy; - 4 &amp;Ncy;&amp;ocy;&amp;yacy;&amp;bcy;&amp;rcy;&amp;yacy; 2013 - &amp;Mcy;&amp;Acy;&amp;Dcy;&amp;Ocy;&amp;Ucy; &amp;dcy;/c &amp;kcy;/&amp;v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603" y="1844824"/>
            <a:ext cx="2526184" cy="21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863A3A"/>
              </a:solidFill>
            </a:endParaRPr>
          </a:p>
        </p:txBody>
      </p:sp>
      <p:pic>
        <p:nvPicPr>
          <p:cNvPr id="5" name="Picture 4" descr="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69286"/>
            <a:ext cx="5688632" cy="30587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535358"/>
            <a:ext cx="63367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43447D"/>
                </a:solidFill>
              </a:rPr>
              <a:t>Все в Ваших руках!!!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920880" cy="2808312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863A3A"/>
                </a:solidFill>
              </a:rPr>
              <a:t>Детство </a:t>
            </a:r>
            <a:r>
              <a:rPr lang="ru-RU" sz="3000" b="1" dirty="0">
                <a:solidFill>
                  <a:srgbClr val="863A3A"/>
                </a:solidFill>
              </a:rPr>
              <a:t>— это летний ветер,</a:t>
            </a:r>
            <a:endParaRPr lang="ru-RU" sz="3000" dirty="0">
              <a:solidFill>
                <a:srgbClr val="863A3A"/>
              </a:solidFill>
            </a:endParaRPr>
          </a:p>
          <a:p>
            <a:r>
              <a:rPr lang="ru-RU" sz="3000" b="1" dirty="0">
                <a:solidFill>
                  <a:srgbClr val="863A3A"/>
                </a:solidFill>
              </a:rPr>
              <a:t>Парус неба и хрустальный  звон зимы.</a:t>
            </a:r>
            <a:endParaRPr lang="ru-RU" sz="3000" dirty="0">
              <a:solidFill>
                <a:srgbClr val="863A3A"/>
              </a:solidFill>
            </a:endParaRPr>
          </a:p>
          <a:p>
            <a:r>
              <a:rPr lang="ru-RU" sz="3000" b="1" dirty="0">
                <a:solidFill>
                  <a:srgbClr val="863A3A"/>
                </a:solidFill>
              </a:rPr>
              <a:t>Детство — это значит дети!</a:t>
            </a:r>
            <a:endParaRPr lang="ru-RU" sz="3000" dirty="0">
              <a:solidFill>
                <a:srgbClr val="863A3A"/>
              </a:solidFill>
            </a:endParaRPr>
          </a:p>
          <a:p>
            <a:r>
              <a:rPr lang="ru-RU" sz="3000" b="1" dirty="0">
                <a:solidFill>
                  <a:srgbClr val="863A3A"/>
                </a:solidFill>
              </a:rPr>
              <a:t>Дети — это значит мы</a:t>
            </a:r>
            <a:r>
              <a:rPr lang="ru-RU" sz="3000" b="1" dirty="0" smtClean="0">
                <a:solidFill>
                  <a:srgbClr val="863A3A"/>
                </a:solidFill>
              </a:rPr>
              <a:t>!</a:t>
            </a:r>
          </a:p>
          <a:p>
            <a:r>
              <a:rPr lang="ru-RU" sz="3000" b="1" dirty="0" smtClean="0"/>
              <a:t> </a:t>
            </a:r>
            <a:r>
              <a:rPr lang="ru-RU" sz="3200" b="1" dirty="0"/>
              <a:t>   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      </a:t>
            </a:r>
            <a:r>
              <a:rPr lang="ru-RU" sz="2600" b="1" dirty="0" smtClean="0"/>
              <a:t>Р</a:t>
            </a:r>
            <a:r>
              <a:rPr lang="ru-RU" sz="2600" b="1" dirty="0"/>
              <a:t>. Рождественский</a:t>
            </a:r>
            <a:endParaRPr lang="ru-RU" sz="2600" dirty="0"/>
          </a:p>
          <a:p>
            <a:endParaRPr lang="ru-RU" dirty="0"/>
          </a:p>
        </p:txBody>
      </p:sp>
      <p:sp>
        <p:nvSpPr>
          <p:cNvPr id="26626" name="AutoShape 2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28" name="AutoShape 4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 descr="Blog - Abit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-34611"/>
            <a:ext cx="306133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6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4076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</a:rPr>
              <a:t>Здоровья, терпения, любви  и удачи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>
                <a:solidFill>
                  <a:srgbClr val="008000"/>
                </a:solidFill>
              </a:rPr>
              <a:t>От всей души мы вам желаем!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>
                <a:solidFill>
                  <a:srgbClr val="008000"/>
                </a:solidFill>
              </a:rPr>
              <a:t>И мы уверены, мы знаем,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>
                <a:solidFill>
                  <a:srgbClr val="008000"/>
                </a:solidFill>
              </a:rPr>
              <a:t>Что будет так, а не иначе!</a:t>
            </a:r>
            <a:endParaRPr lang="ru-RU" sz="3600" dirty="0">
              <a:solidFill>
                <a:srgbClr val="008000"/>
              </a:solidFill>
            </a:endParaRPr>
          </a:p>
        </p:txBody>
      </p:sp>
      <p:pic>
        <p:nvPicPr>
          <p:cNvPr id="15362" name="Picture 2" descr="Animations That Move Smiley Fac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3096"/>
            <a:ext cx="427861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81836"/>
            <a:ext cx="5328592" cy="2527084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	</a:t>
            </a:r>
          </a:p>
          <a:p>
            <a:r>
              <a:rPr lang="ru-RU" sz="3200" dirty="0" smtClean="0"/>
              <a:t>Речь и мышление тесно связаны и с точки зрения психологии представляют собой единый речемыслительный комплекс. </a:t>
            </a:r>
          </a:p>
          <a:p>
            <a:r>
              <a:rPr lang="ru-RU" sz="3200" dirty="0" smtClean="0"/>
              <a:t>	 </a:t>
            </a:r>
            <a:endParaRPr lang="ru-RU" dirty="0"/>
          </a:p>
        </p:txBody>
      </p:sp>
      <p:sp>
        <p:nvSpPr>
          <p:cNvPr id="26626" name="AutoShape 2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28" name="AutoShape 4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http://kids.barabir.com/images/kids_img/Uchitelyu/Kopilka/Shkoln_kartinki_1/prew.jpg"/>
          <p:cNvPicPr/>
          <p:nvPr/>
        </p:nvPicPr>
        <p:blipFill>
          <a:blip r:embed="rId2" cstate="print"/>
          <a:srcRect l="32429" t="31333" r="32183" b="30445"/>
          <a:stretch>
            <a:fillRect/>
          </a:stretch>
        </p:blipFill>
        <p:spPr bwMode="auto">
          <a:xfrm>
            <a:off x="251520" y="188640"/>
            <a:ext cx="2448272" cy="2520280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2926810"/>
            <a:ext cx="584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863A3A"/>
                </a:solidFill>
                <a:latin typeface="Times New Roman" pitchFamily="18" charset="0"/>
              </a:rPr>
              <a:t>Что такое логопедическая группа?</a:t>
            </a:r>
            <a:endParaRPr lang="ru-RU" sz="2800" dirty="0">
              <a:solidFill>
                <a:srgbClr val="863A3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3861048"/>
            <a:ext cx="6634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Логопедия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– 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это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наука о нарушениях речи, их коррекции посредством специального обучения и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41602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300" b="1" dirty="0">
                <a:solidFill>
                  <a:srgbClr val="863A3A"/>
                </a:solidFill>
              </a:rPr>
              <a:t>Цель </a:t>
            </a:r>
            <a:r>
              <a:rPr lang="ru-RU" sz="5300" b="1" dirty="0" smtClean="0">
                <a:solidFill>
                  <a:srgbClr val="863A3A"/>
                </a:solidFill>
              </a:rPr>
              <a:t>работы</a:t>
            </a:r>
            <a:r>
              <a:rPr lang="ru-RU" sz="5300" b="1" dirty="0">
                <a:solidFill>
                  <a:srgbClr val="863A3A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7992888" cy="223224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	</a:t>
            </a:r>
            <a:r>
              <a:rPr lang="ru-RU" sz="2800" dirty="0" smtClean="0"/>
              <a:t>Обеспечение </a:t>
            </a:r>
            <a:r>
              <a:rPr lang="ru-RU" sz="2800" dirty="0"/>
              <a:t>системы средств и условий для устранения речевых недостатков у детей </a:t>
            </a:r>
            <a:r>
              <a:rPr lang="ru-RU" sz="2800" dirty="0" smtClean="0"/>
              <a:t>среднего возраста </a:t>
            </a:r>
            <a:r>
              <a:rPr lang="ru-RU" sz="2800" dirty="0"/>
              <a:t>с общим недоразвитием речи и осуществления своевременного и полноценного личностного </a:t>
            </a:r>
            <a:r>
              <a:rPr lang="ru-RU" sz="2800" dirty="0" smtClean="0"/>
              <a:t>развития.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 descr="&amp;Pcy;&amp;rcy;&amp;iecy;&amp;zcy;&amp;iecy;&amp;ncy;&amp;tcy;&amp;acy;&amp;tscy;&amp;icy;&amp;yacy; &amp;ncy;&amp;acy; &amp;tcy;&amp;iecy;&amp;mcy;&amp;ucy; 23 - &amp;Ocy;&amp;fcy;&amp;ocy;&amp;rcy;&amp;mcy;&amp;lcy;&amp;iecy;&amp;ncy;&amp;icy;&amp;iecy; &amp;rcy;&amp;iecy;&amp;fcy;&amp;iecy;&amp;rcy;&amp;acy;&amp;t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05064"/>
            <a:ext cx="2729880" cy="2569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63A3A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3789040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	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Предупреждение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возможных трудностей в усвоении программы массовой школы, обусловленных недоразвитием речевой системы дошкольника.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920880" cy="28083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	</a:t>
            </a:r>
            <a:r>
              <a:rPr lang="ru-RU" sz="3200" dirty="0" smtClean="0"/>
              <a:t>Успех коррекционно-развивающей работы в логопедической группе определяется строгой, продуманной системой.</a:t>
            </a:r>
          </a:p>
          <a:p>
            <a:endParaRPr lang="ru-RU" dirty="0"/>
          </a:p>
        </p:txBody>
      </p:sp>
      <p:sp>
        <p:nvSpPr>
          <p:cNvPr id="26626" name="AutoShape 2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28" name="AutoShape 4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http://kids.barabir.com/images/kids_img/Uchitelyu/Kopilka/Shkoln_kartinki_1/prew.jpg"/>
          <p:cNvPicPr/>
          <p:nvPr/>
        </p:nvPicPr>
        <p:blipFill>
          <a:blip r:embed="rId2" cstate="print"/>
          <a:srcRect l="32429" t="31333" r="32183" b="30445"/>
          <a:stretch>
            <a:fillRect/>
          </a:stretch>
        </p:blipFill>
        <p:spPr bwMode="auto">
          <a:xfrm>
            <a:off x="6156176" y="260648"/>
            <a:ext cx="2448272" cy="2520280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91513" cy="1152525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ЕДИ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НОЕ  КОРРЕКЦИОННО – ОБРАЗОВАТЕЛЬНОЕ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ПРОСТРАНСТВО ДЛЯ  РЕБЕНКА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С  РЕЧЕВЫМИ НАРУШЕНИЯМИ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902719" y="3518447"/>
            <a:ext cx="1347605" cy="120843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49085" y="3819954"/>
            <a:ext cx="244827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МУЗЫКАЛЬНЫЙ РУКОВОДИТЕЛЬ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3836226"/>
            <a:ext cx="244827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ПСИХОЛОГ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0378" y="1268760"/>
            <a:ext cx="2592288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РОДИТЕЛИ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2420888"/>
            <a:ext cx="244827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ВОСПИТАТЕЛИ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10832" y="5256667"/>
            <a:ext cx="244827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МЕД.ПЕРСОНАЛ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672" y="5256667"/>
            <a:ext cx="244827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ИНСТРУКТОР </a:t>
            </a: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ПО ФИЗВОСПИТАНИЮ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29904" y="2420888"/>
            <a:ext cx="244827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УЧИТЕЛЬ-ЛОГОПЕД</a:t>
            </a:r>
            <a:endParaRPr lang="ru-R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863A3A"/>
              </a:solidFill>
              <a:latin typeface="Trebuchet MS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717032"/>
            <a:ext cx="338437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63A3A"/>
                </a:solidFill>
              </a:rPr>
              <a:t>коррекционно-развивающее</a:t>
            </a:r>
            <a:endParaRPr lang="ru-RU" sz="2800" b="1" dirty="0">
              <a:solidFill>
                <a:srgbClr val="863A3A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789040"/>
            <a:ext cx="360040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63A3A"/>
                </a:solidFill>
              </a:rPr>
              <a:t>воспитательно-образовательное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980728"/>
            <a:ext cx="540060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63A3A"/>
                </a:solidFill>
                <a:latin typeface="+mj-lt"/>
              </a:rPr>
              <a:t>Направления работы</a:t>
            </a:r>
            <a:endParaRPr lang="ru-RU" sz="4000" b="1" dirty="0">
              <a:solidFill>
                <a:srgbClr val="863A3A"/>
              </a:solidFill>
              <a:latin typeface="+mj-lt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8910507">
            <a:off x="2591187" y="3030447"/>
            <a:ext cx="978408" cy="260987"/>
          </a:xfrm>
          <a:prstGeom prst="leftArrow">
            <a:avLst/>
          </a:prstGeom>
          <a:solidFill>
            <a:srgbClr val="863A3A"/>
          </a:solidFill>
          <a:ln>
            <a:solidFill>
              <a:srgbClr val="863A3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3380181">
            <a:off x="4966715" y="3006651"/>
            <a:ext cx="978408" cy="291325"/>
          </a:xfrm>
          <a:prstGeom prst="leftArrow">
            <a:avLst/>
          </a:prstGeom>
          <a:solidFill>
            <a:srgbClr val="863A3A"/>
          </a:solidFill>
          <a:ln>
            <a:solidFill>
              <a:srgbClr val="863A3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632848" cy="460851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	</a:t>
            </a:r>
            <a:r>
              <a:rPr lang="ru-RU" sz="2800" b="1" dirty="0" smtClean="0"/>
              <a:t>Особое внимание обращаем 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на создание доброжелательной обстановки в детском коллективе, 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на правильное отношение детей к окружающим, выработку правильного поведения в коллективе, 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на развитие их этических и нравственных представлений.</a:t>
            </a:r>
            <a:endParaRPr lang="ru-RU" dirty="0"/>
          </a:p>
        </p:txBody>
      </p:sp>
      <p:pic>
        <p:nvPicPr>
          <p:cNvPr id="9" name="Рисунок 8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25752"/>
            <a:ext cx="78488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564904"/>
            <a:ext cx="7632848" cy="46085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000" dirty="0" smtClean="0"/>
              <a:t>	</a:t>
            </a:r>
            <a:r>
              <a:rPr lang="ru-RU" altLang="ru-RU" sz="2800" dirty="0">
                <a:solidFill>
                  <a:srgbClr val="863A3A"/>
                </a:solidFill>
              </a:rPr>
              <a:t>Общее недоразвитие речи </a:t>
            </a:r>
            <a:r>
              <a:rPr lang="ru-RU" altLang="ru-RU" sz="2800" dirty="0" smtClean="0">
                <a:solidFill>
                  <a:srgbClr val="863A3A"/>
                </a:solidFill>
              </a:rPr>
              <a:t>–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solidFill>
                  <a:srgbClr val="002060"/>
                </a:solidFill>
              </a:rPr>
              <a:t> 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</a:rPr>
              <a:t>это речевое расстройство, при котором у детей нарушается формирование разных компонентов речи: звукопроизношение, словарный запас, грамматический строй, связная речь.</a:t>
            </a:r>
          </a:p>
        </p:txBody>
      </p:sp>
      <p:pic>
        <p:nvPicPr>
          <p:cNvPr id="9" name="Рисунок 8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64807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2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6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449</Words>
  <Application>Microsoft Office PowerPoint</Application>
  <PresentationFormat>Экран (4:3)</PresentationFormat>
  <Paragraphs>127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      Коррекционно-развивающая работа в группе комбинированной направленности (для детей среднего возраста с ТНР)  </vt:lpstr>
      <vt:lpstr>  </vt:lpstr>
      <vt:lpstr>  </vt:lpstr>
      <vt:lpstr> Цель работы: </vt:lpstr>
      <vt:lpstr>  </vt:lpstr>
      <vt:lpstr>ЕДИНОЕ  КОРРЕКЦИОННО – ОБРАЗОВАТЕЛЬНОЕ          ПРОСТРАНСТВО ДЛЯ  РЕБЕНКА           С  РЕЧЕВЫМИ НАРУШЕНИЯМИ </vt:lpstr>
      <vt:lpstr>    </vt:lpstr>
      <vt:lpstr>  </vt:lpstr>
      <vt:lpstr>  </vt:lpstr>
      <vt:lpstr>Задачи при работе с детьми первого уровня речевого развития:</vt:lpstr>
      <vt:lpstr>Задачи при работе с детьми второго уровня речевого развития:</vt:lpstr>
      <vt:lpstr>Презентация PowerPoint</vt:lpstr>
      <vt:lpstr>Презентация PowerPoint</vt:lpstr>
      <vt:lpstr>Чем ВЫ можете помочь при коррекции звукопроизношения:</vt:lpstr>
      <vt:lpstr>…в развитии лексико-грамматической стороны речи:</vt:lpstr>
      <vt:lpstr>…в развитии связной речи:</vt:lpstr>
      <vt:lpstr> Основные направления коррекционной работы  учителя-логопеда</vt:lpstr>
      <vt:lpstr> Основные направления коррекционной работы воспитателя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коррекционно-образовательного процесса в логопедической группе</dc:title>
  <dc:creator>Наталья</dc:creator>
  <cp:lastModifiedBy>1</cp:lastModifiedBy>
  <cp:revision>151</cp:revision>
  <dcterms:created xsi:type="dcterms:W3CDTF">2013-02-04T09:12:32Z</dcterms:created>
  <dcterms:modified xsi:type="dcterms:W3CDTF">2018-09-06T10:00:47Z</dcterms:modified>
</cp:coreProperties>
</file>